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7" r:id="rId1"/>
  </p:sldMasterIdLst>
  <p:notesMasterIdLst>
    <p:notesMasterId r:id="rId14"/>
  </p:notesMasterIdLst>
  <p:sldIdLst>
    <p:sldId id="262" r:id="rId2"/>
    <p:sldId id="276" r:id="rId3"/>
    <p:sldId id="258" r:id="rId4"/>
    <p:sldId id="265" r:id="rId5"/>
    <p:sldId id="267" r:id="rId6"/>
    <p:sldId id="274" r:id="rId7"/>
    <p:sldId id="268" r:id="rId8"/>
    <p:sldId id="269" r:id="rId9"/>
    <p:sldId id="270" r:id="rId10"/>
    <p:sldId id="271" r:id="rId11"/>
    <p:sldId id="272" r:id="rId12"/>
    <p:sldId id="273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ACF4677E-8BD2-47ae-8A1F-98590045965D">
      <hp:hncThemeShow xmlns="" xmlns:c="http://schemas.openxmlformats.org/drawingml/2006/chart" xmlns:dgm="http://schemas.openxmlformats.org/drawingml/2006/diagram" xmlns:dsp="http://schemas.microsoft.com/office/drawing/2008/diagram" xmlns:hp="http://schemas.haansoft.com/office/presentation/8.0" themeShowType="1" themeSkinType="1" themeTransitionType="1" useThemeTransition="1" byMouseClick="1" attrType="1" dur="200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8360EE-A5FA-4EFE-8589-AE43FCE38991}" v="2" dt="2021-06-07T14:43:25.8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19" autoAdjust="0"/>
    <p:restoredTop sz="94660"/>
  </p:normalViewPr>
  <p:slideViewPr>
    <p:cSldViewPr snapToGrid="0">
      <p:cViewPr varScale="1">
        <p:scale>
          <a:sx n="68" d="100"/>
          <a:sy n="68" d="100"/>
        </p:scale>
        <p:origin x="432" y="53"/>
      </p:cViewPr>
      <p:guideLst>
        <p:guide orient="horz" pos="2159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ng Jaesam" userId="53446a926818ac00" providerId="LiveId" clId="{D68360EE-A5FA-4EFE-8589-AE43FCE38991}"/>
    <pc:docChg chg="modSld">
      <pc:chgData name="Yang Jaesam" userId="53446a926818ac00" providerId="LiveId" clId="{D68360EE-A5FA-4EFE-8589-AE43FCE38991}" dt="2021-06-07T14:43:35.673" v="37" actId="20577"/>
      <pc:docMkLst>
        <pc:docMk/>
      </pc:docMkLst>
      <pc:sldChg chg="modSp mod">
        <pc:chgData name="Yang Jaesam" userId="53446a926818ac00" providerId="LiveId" clId="{D68360EE-A5FA-4EFE-8589-AE43FCE38991}" dt="2021-06-07T14:43:35.673" v="37" actId="20577"/>
        <pc:sldMkLst>
          <pc:docMk/>
          <pc:sldMk cId="0" sldId="262"/>
        </pc:sldMkLst>
        <pc:spChg chg="mod">
          <ac:chgData name="Yang Jaesam" userId="53446a926818ac00" providerId="LiveId" clId="{D68360EE-A5FA-4EFE-8589-AE43FCE38991}" dt="2021-06-07T14:43:35.673" v="37" actId="20577"/>
          <ac:spMkLst>
            <pc:docMk/>
            <pc:sldMk cId="0" sldId="262"/>
            <ac:spMk id="3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E2B2BC9D-A816-4D0A-858B-1D023B3A8ACA}" type="datetime1">
              <a:rPr lang="ko-KR" altLang="en-US"/>
              <a:pPr lvl="0">
                <a:defRPr/>
              </a:pPr>
              <a:t>2021-06-07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09F4262C-968C-4EE9-8164-CE16364706B3}" type="slidenum">
              <a:rPr lang="en-US" altLang="en-US"/>
              <a:pPr lvl="0">
                <a:defRPr/>
              </a:pPr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399" y="2130425"/>
            <a:ext cx="10363198" cy="1470025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40A130E-E3B8-4EBE-931F-81B26B8448AA}" type="datetime1">
              <a:rPr lang="ko-KR" altLang="en-US"/>
              <a:pPr lvl="0">
                <a:defRPr/>
              </a:pPr>
              <a:t>2021-06-07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800C6A38-4290-41DD-B95C-4155372FD4A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2130425"/>
            <a:ext cx="12192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CA348888-F454-4AD2-BA62-3AF29D9807C0}" type="datetime1">
              <a:rPr lang="ko-KR" altLang="en-US"/>
              <a:pPr lvl="0">
                <a:defRPr/>
              </a:pPr>
              <a:t>2021-06-07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599" y="274638"/>
            <a:ext cx="10972798" cy="1143000"/>
          </a:xfrm>
        </p:spPr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>
          <a:xfrm>
            <a:off x="2857477" y="2214563"/>
            <a:ext cx="6477021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>
              <a:defRPr/>
            </a:pPr>
            <a:r>
              <a:rPr lang="ko-KR" altLang="en-US"/>
              <a:t>첫째 목차</a:t>
            </a:r>
          </a:p>
          <a:p>
            <a:pPr lvl="0">
              <a:defRPr/>
            </a:pPr>
            <a:r>
              <a:rPr lang="ko-KR" altLang="en-US"/>
              <a:t>둘째 목차</a:t>
            </a:r>
          </a:p>
          <a:p>
            <a:pPr lvl="0">
              <a:defRPr/>
            </a:pPr>
            <a:r>
              <a:rPr lang="ko-KR" altLang="en-US"/>
              <a:t>셋째 목차</a:t>
            </a:r>
          </a:p>
          <a:p>
            <a:pPr lvl="0">
              <a:defRPr/>
            </a:pPr>
            <a:r>
              <a:rPr lang="ko-KR" altLang="en-US"/>
              <a:t>넷째 목차</a:t>
            </a:r>
          </a:p>
          <a:p>
            <a:pPr lvl="0">
              <a:defRPr/>
            </a:pPr>
            <a:r>
              <a:rPr lang="ko-KR" altLang="en-US"/>
              <a:t>다섯째 목차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56FEC12-A4C9-4837-AF94-AD867782C04C}" type="datetime1">
              <a:rPr lang="ko-KR" altLang="en-US"/>
              <a:pPr lvl="0">
                <a:defRPr/>
              </a:pPr>
              <a:t>2021-06-07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199" y="274638"/>
            <a:ext cx="2743199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026399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57F84A3-4F29-4053-ACFD-1BAF2D3F140C}" type="datetime1">
              <a:rPr lang="ko-KR" altLang="en-US"/>
              <a:pPr lvl="0">
                <a:defRPr/>
              </a:pPr>
              <a:t>2021-06-07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4953836A-82A3-4C8B-9D31-CD724F3673ED}" type="datetime1">
              <a:rPr lang="ko-KR" altLang="en-US"/>
              <a:pPr lvl="0">
                <a:defRPr/>
              </a:pPr>
              <a:t>2021-06-07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AD2EBAF6-36D0-4DD8-B695-D4C1B37E35D6}" type="datetime1">
              <a:rPr lang="ko-KR" altLang="en-US"/>
              <a:pPr lvl="0">
                <a:defRPr/>
              </a:pPr>
              <a:t>2021-06-07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3" y="4406900"/>
            <a:ext cx="103631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3" y="2906713"/>
            <a:ext cx="103631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60728D28-603B-4EFC-80F8-17E5E9107035}" type="datetime1">
              <a:rPr lang="ko-KR" altLang="en-US"/>
              <a:pPr lvl="0">
                <a:defRPr/>
              </a:pPr>
              <a:t>2021-06-07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A27A1F4E-0809-4239-8034-C38E431DAF92}" type="datetime1">
              <a:rPr lang="ko-KR" altLang="en-US"/>
              <a:pPr lvl="0">
                <a:defRPr/>
              </a:pPr>
              <a:t>2021-06-07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E0DA496-7307-4E8B-88DE-CB97B48BAB6F}" type="datetime1">
              <a:rPr lang="ko-KR" altLang="en-US"/>
              <a:pPr lvl="0">
                <a:defRPr/>
              </a:pPr>
              <a:t>2021-06-07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표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3"/>
          </p:nvPr>
        </p:nvSpPr>
        <p:spPr>
          <a:xfrm>
            <a:off x="608037" y="1643063"/>
            <a:ext cx="10972798" cy="45252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>
              <a:defRPr/>
            </a:pPr>
            <a:r>
              <a:rPr lang="ko-KR" altLang="en-US"/>
              <a:t>표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8721E90-850C-410B-8B89-8394F580CFDA}" type="datetime1">
              <a:rPr lang="ko-KR" altLang="en-US"/>
              <a:pPr lvl="0">
                <a:defRPr/>
              </a:pPr>
              <a:t>2021-06-07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4개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09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6197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608037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6036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CE7E28-9336-4363-8674-B91477D8F243}" type="datetime1">
              <a:rPr lang="ko-KR" altLang="en-US"/>
              <a:pPr lvl="0">
                <a:defRPr/>
              </a:pPr>
              <a:t>2021-06-07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6" y="4800600"/>
            <a:ext cx="73151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6" y="612775"/>
            <a:ext cx="731519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6" y="5367338"/>
            <a:ext cx="73151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CE7E28-9336-4363-8674-B91477D8F243}" type="datetime1">
              <a:rPr lang="ko-KR" altLang="en-US"/>
              <a:pPr lvl="0">
                <a:defRPr/>
              </a:pPr>
              <a:t>2021-06-07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한컴오피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599" y="274638"/>
            <a:ext cx="10972798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599" y="1600200"/>
            <a:ext cx="10972798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D422D86A-5F52-4165-8473-F1B836277586}" type="datetime1">
              <a:rPr lang="ko-KR" altLang="en-US"/>
              <a:pPr lvl="0">
                <a:defRPr/>
              </a:pPr>
              <a:t>2021-06-07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ransition/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1" hangingPunct="1">
        <a:defRPr>
          <a:solidFill>
            <a:schemeClr val="tx2"/>
          </a:solidFill>
        </a:defRPr>
      </a:lvl2pPr>
      <a:lvl3pPr rtl="0" eaLnBrk="1" latinLnBrk="1" hangingPunct="1">
        <a:defRPr>
          <a:solidFill>
            <a:schemeClr val="tx2"/>
          </a:solidFill>
        </a:defRPr>
      </a:lvl3pPr>
      <a:lvl4pPr rtl="0" eaLnBrk="1" latinLnBrk="1" hangingPunct="1">
        <a:defRPr>
          <a:solidFill>
            <a:schemeClr val="tx2"/>
          </a:solidFill>
        </a:defRPr>
      </a:lvl4pPr>
      <a:lvl5pPr rtl="0" eaLnBrk="1" latinLnBrk="1" hangingPunct="1">
        <a:defRPr>
          <a:solidFill>
            <a:schemeClr val="tx2"/>
          </a:solidFill>
        </a:defRPr>
      </a:lvl5pPr>
      <a:lvl6pPr rtl="0" eaLnBrk="1" latinLnBrk="1" hangingPunct="1">
        <a:defRPr>
          <a:solidFill>
            <a:schemeClr val="tx2"/>
          </a:solidFill>
        </a:defRPr>
      </a:lvl6pPr>
      <a:lvl7pPr rtl="0" eaLnBrk="1" latinLnBrk="1" hangingPunct="1">
        <a:defRPr>
          <a:solidFill>
            <a:schemeClr val="tx2"/>
          </a:solidFill>
        </a:defRPr>
      </a:lvl7pPr>
      <a:lvl8pPr rtl="0" eaLnBrk="1" latinLnBrk="1" hangingPunct="1">
        <a:defRPr>
          <a:solidFill>
            <a:schemeClr val="tx2"/>
          </a:solidFill>
        </a:defRPr>
      </a:lvl8pPr>
      <a:lvl9pPr rtl="0"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12D47"/>
            </a:gs>
            <a:gs pos="100000">
              <a:srgbClr val="1A243D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직선 연결선 34"/>
          <p:cNvCxnSpPr/>
          <p:nvPr/>
        </p:nvCxnSpPr>
        <p:spPr>
          <a:xfrm>
            <a:off x="1009650" y="3366188"/>
            <a:ext cx="11182350" cy="21881"/>
          </a:xfrm>
          <a:prstGeom prst="line">
            <a:avLst/>
          </a:prstGeom>
          <a:ln w="6350" cap="rnd">
            <a:solidFill>
              <a:srgbClr val="1F2A4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양쪽 모서리가 잘린 사각형 7"/>
          <p:cNvSpPr/>
          <p:nvPr/>
        </p:nvSpPr>
        <p:spPr>
          <a:xfrm rot="5400000">
            <a:off x="-2924177" y="2924177"/>
            <a:ext cx="6858003" cy="1009650"/>
          </a:xfrm>
          <a:prstGeom prst="snip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rgbClr val="212D47"/>
              </a:gs>
              <a:gs pos="100000">
                <a:srgbClr val="1A243D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>
              <a:solidFill>
                <a:prstClr val="white"/>
              </a:solidFill>
            </a:endParaRPr>
          </a:p>
        </p:txBody>
      </p:sp>
      <p:cxnSp>
        <p:nvCxnSpPr>
          <p:cNvPr id="14" name="직선 연결선 13"/>
          <p:cNvCxnSpPr>
            <a:stCxn id="10" idx="4"/>
            <a:endCxn id="12" idx="0"/>
          </p:cNvCxnSpPr>
          <p:nvPr/>
        </p:nvCxnSpPr>
        <p:spPr>
          <a:xfrm flipV="1">
            <a:off x="533400" y="3290013"/>
            <a:ext cx="933447" cy="196113"/>
          </a:xfrm>
          <a:prstGeom prst="line">
            <a:avLst/>
          </a:prstGeom>
          <a:ln w="25400" cap="rnd">
            <a:gradFill>
              <a:gsLst>
                <a:gs pos="0">
                  <a:srgbClr val="C00000"/>
                </a:gs>
                <a:gs pos="100000">
                  <a:srgbClr val="960000"/>
                </a:gs>
              </a:gsLst>
              <a:lin ang="5400000" scaled="1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>
            <a:stCxn id="10" idx="0"/>
            <a:endCxn id="12" idx="4"/>
          </p:cNvCxnSpPr>
          <p:nvPr/>
        </p:nvCxnSpPr>
        <p:spPr>
          <a:xfrm>
            <a:off x="533400" y="3290013"/>
            <a:ext cx="933447" cy="196113"/>
          </a:xfrm>
          <a:prstGeom prst="line">
            <a:avLst/>
          </a:prstGeom>
          <a:ln w="25400" cap="rnd">
            <a:gradFill>
              <a:gsLst>
                <a:gs pos="0">
                  <a:srgbClr val="C00000"/>
                </a:gs>
                <a:gs pos="100000">
                  <a:srgbClr val="960000"/>
                </a:gs>
              </a:gsLst>
              <a:lin ang="5400000" scaled="1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/>
          <p:cNvGrpSpPr/>
          <p:nvPr/>
        </p:nvGrpSpPr>
        <p:grpSpPr>
          <a:xfrm>
            <a:off x="1208824" y="3130047"/>
            <a:ext cx="516047" cy="516047"/>
            <a:chOff x="1256451" y="2996697"/>
            <a:chExt cx="516047" cy="516047"/>
          </a:xfrm>
        </p:grpSpPr>
        <p:sp>
          <p:nvSpPr>
            <p:cNvPr id="11" name="타원 10"/>
            <p:cNvSpPr/>
            <p:nvPr/>
          </p:nvSpPr>
          <p:spPr>
            <a:xfrm>
              <a:off x="1256451" y="2996697"/>
              <a:ext cx="516047" cy="516047"/>
            </a:xfrm>
            <a:prstGeom prst="ellipse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>
              <a:off x="1416417" y="3156663"/>
              <a:ext cx="196113" cy="19611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44450" h="508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275377" y="3130047"/>
            <a:ext cx="516047" cy="516047"/>
            <a:chOff x="246800" y="2996697"/>
            <a:chExt cx="516047" cy="516047"/>
          </a:xfrm>
        </p:grpSpPr>
        <p:sp>
          <p:nvSpPr>
            <p:cNvPr id="9" name="타원 8"/>
            <p:cNvSpPr/>
            <p:nvPr/>
          </p:nvSpPr>
          <p:spPr>
            <a:xfrm>
              <a:off x="246800" y="2996697"/>
              <a:ext cx="516047" cy="516047"/>
            </a:xfrm>
            <a:prstGeom prst="ellipse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>
              <a:off x="406766" y="3156663"/>
              <a:ext cx="196113" cy="19611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44450" h="508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31" name="직사각형 30"/>
          <p:cNvSpPr/>
          <p:nvPr/>
        </p:nvSpPr>
        <p:spPr>
          <a:xfrm>
            <a:off x="2409825" y="1843531"/>
            <a:ext cx="8230082" cy="2598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4400" b="1" i="1" kern="0" dirty="0">
                <a:solidFill>
                  <a:prstClr val="white"/>
                </a:solidFill>
              </a:rPr>
              <a:t>IoT</a:t>
            </a:r>
            <a:r>
              <a:rPr lang="ko-KR" altLang="en-US" sz="4400" b="1" i="1" kern="0" dirty="0">
                <a:solidFill>
                  <a:prstClr val="white"/>
                </a:solidFill>
              </a:rPr>
              <a:t>프로젝트 이름</a:t>
            </a:r>
          </a:p>
          <a:p>
            <a:pPr latinLnBrk="0">
              <a:lnSpc>
                <a:spcPct val="150000"/>
              </a:lnSpc>
              <a:defRPr/>
            </a:pPr>
            <a:endParaRPr lang="ko-KR" altLang="en-US" sz="7200" kern="0" dirty="0">
              <a:solidFill>
                <a:srgbClr val="FF0000"/>
              </a:solidFill>
            </a:endParaRPr>
          </a:p>
        </p:txBody>
      </p:sp>
      <p:grpSp>
        <p:nvGrpSpPr>
          <p:cNvPr id="39" name="그룹 41"/>
          <p:cNvGrpSpPr/>
          <p:nvPr/>
        </p:nvGrpSpPr>
        <p:grpSpPr>
          <a:xfrm>
            <a:off x="11793346" y="6483102"/>
            <a:ext cx="398654" cy="374898"/>
            <a:chOff x="5340326" y="1615858"/>
            <a:chExt cx="398654" cy="374898"/>
          </a:xfrm>
        </p:grpSpPr>
        <p:sp>
          <p:nvSpPr>
            <p:cNvPr id="40" name="직각 삼각형 47"/>
            <p:cNvSpPr/>
            <p:nvPr/>
          </p:nvSpPr>
          <p:spPr>
            <a:xfrm rot="16200000">
              <a:off x="5469434" y="1721207"/>
              <a:ext cx="254570" cy="284522"/>
            </a:xfrm>
            <a:prstGeom prst="rtTriangle">
              <a:avLst/>
            </a:prstGeom>
            <a:solidFill>
              <a:srgbClr val="5DE2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41" name="모서리가 둥근 직사각형 48"/>
            <p:cNvSpPr/>
            <p:nvPr/>
          </p:nvSpPr>
          <p:spPr>
            <a:xfrm>
              <a:off x="5340326" y="1615858"/>
              <a:ext cx="398653" cy="374898"/>
            </a:xfrm>
            <a:prstGeom prst="roundRect">
              <a:avLst>
                <a:gd name="adj" fmla="val 33182"/>
              </a:avLst>
            </a:prstGeom>
            <a:solidFill>
              <a:srgbClr val="5DE2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anchor="ctr"/>
            <a:lstStyle/>
            <a:p>
              <a:pPr algn="ctr">
                <a:defRPr/>
              </a:pPr>
              <a:r>
                <a:rPr lang="en-US" altLang="ko-KR" sz="2800" dirty="0">
                  <a:solidFill>
                    <a:prstClr val="white"/>
                  </a:solidFill>
                </a:rPr>
                <a:t>+</a:t>
              </a:r>
              <a:endParaRPr lang="ko-KR" altLang="en-US" sz="2800" dirty="0">
                <a:solidFill>
                  <a:prstClr val="white"/>
                </a:solidFill>
              </a:endParaRPr>
            </a:p>
          </p:txBody>
        </p:sp>
      </p:grpSp>
      <p:sp>
        <p:nvSpPr>
          <p:cNvPr id="45" name="타원 10"/>
          <p:cNvSpPr/>
          <p:nvPr/>
        </p:nvSpPr>
        <p:spPr>
          <a:xfrm>
            <a:off x="158571" y="204115"/>
            <a:ext cx="308075" cy="308075"/>
          </a:xfrm>
          <a:prstGeom prst="ellipse">
            <a:avLst/>
          </a:prstGeom>
          <a:solidFill>
            <a:srgbClr val="545871"/>
          </a:solidFill>
          <a:ln>
            <a:noFill/>
          </a:ln>
          <a:effectLst>
            <a:outerShdw blurRad="177800" dist="88900" dir="2700000" sx="98000" sy="98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200" b="1" dirty="0">
                <a:solidFill>
                  <a:prstClr val="white"/>
                </a:solidFill>
              </a:rPr>
              <a:t>A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0204375" y="4923392"/>
            <a:ext cx="1801716" cy="1462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dirty="0">
                <a:solidFill>
                  <a:schemeClr val="lt1"/>
                </a:solidFill>
              </a:rPr>
              <a:t>대리 홍길동</a:t>
            </a:r>
          </a:p>
          <a:p>
            <a:pPr>
              <a:defRPr/>
            </a:pPr>
            <a:r>
              <a:rPr lang="ko-KR" altLang="en-US" dirty="0">
                <a:solidFill>
                  <a:schemeClr val="lt1"/>
                </a:solidFill>
              </a:rPr>
              <a:t>대리 홍길동</a:t>
            </a:r>
          </a:p>
          <a:p>
            <a:pPr>
              <a:defRPr/>
            </a:pPr>
            <a:r>
              <a:rPr lang="ko-KR" altLang="en-US" dirty="0">
                <a:solidFill>
                  <a:schemeClr val="lt1"/>
                </a:solidFill>
              </a:rPr>
              <a:t>대리 홍길동</a:t>
            </a:r>
          </a:p>
          <a:p>
            <a:pPr>
              <a:defRPr/>
            </a:pPr>
            <a:r>
              <a:rPr lang="ko-KR" altLang="en-US" dirty="0">
                <a:solidFill>
                  <a:schemeClr val="lt1"/>
                </a:solidFill>
              </a:rPr>
              <a:t>대리 홍길동</a:t>
            </a:r>
          </a:p>
          <a:p>
            <a:pPr>
              <a:defRPr/>
            </a:pPr>
            <a:r>
              <a:rPr lang="ko-KR" altLang="en-US" dirty="0">
                <a:solidFill>
                  <a:schemeClr val="lt1"/>
                </a:solidFill>
              </a:rPr>
              <a:t>대리 홍길동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2C2D1"/>
            </a:gs>
            <a:gs pos="100000">
              <a:srgbClr val="86899A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그룹 67"/>
          <p:cNvGrpSpPr/>
          <p:nvPr/>
        </p:nvGrpSpPr>
        <p:grpSpPr>
          <a:xfrm>
            <a:off x="278363" y="1096871"/>
            <a:ext cx="11635274" cy="5535178"/>
            <a:chOff x="278363" y="1096871"/>
            <a:chExt cx="11635274" cy="5535178"/>
          </a:xfrm>
        </p:grpSpPr>
        <p:sp>
          <p:nvSpPr>
            <p:cNvPr id="117" name="사각형: 둥근 위쪽 모서리 11"/>
            <p:cNvSpPr/>
            <p:nvPr/>
          </p:nvSpPr>
          <p:spPr>
            <a:xfrm>
              <a:off x="278363" y="1215053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8" name="사각형: 둥근 위쪽 모서리 63"/>
            <p:cNvSpPr/>
            <p:nvPr/>
          </p:nvSpPr>
          <p:spPr>
            <a:xfrm>
              <a:off x="278363" y="1175659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9" name="사각형: 둥근 위쪽 모서리 64"/>
            <p:cNvSpPr/>
            <p:nvPr/>
          </p:nvSpPr>
          <p:spPr>
            <a:xfrm>
              <a:off x="278363" y="1136265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0" name="사각형: 둥근 위쪽 모서리 65"/>
            <p:cNvSpPr/>
            <p:nvPr/>
          </p:nvSpPr>
          <p:spPr>
            <a:xfrm>
              <a:off x="278363" y="1096871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04" name="그룹 103"/>
          <p:cNvGrpSpPr/>
          <p:nvPr/>
        </p:nvGrpSpPr>
        <p:grpSpPr>
          <a:xfrm flipH="1">
            <a:off x="11378961" y="585587"/>
            <a:ext cx="452320" cy="1173794"/>
            <a:chOff x="575450" y="1259633"/>
            <a:chExt cx="452320" cy="1173794"/>
          </a:xfrm>
        </p:grpSpPr>
        <p:grpSp>
          <p:nvGrpSpPr>
            <p:cNvPr id="105" name="그룹 104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12" name="타원 111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3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4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06" name="그룹 105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109" name="타원 108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0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1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107" name="오른쪽 대괄호 106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8" name="오른쪽 대괄호 107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3" name="그룹 92"/>
          <p:cNvGrpSpPr/>
          <p:nvPr/>
        </p:nvGrpSpPr>
        <p:grpSpPr>
          <a:xfrm flipH="1">
            <a:off x="11070041" y="499091"/>
            <a:ext cx="452320" cy="1173794"/>
            <a:chOff x="575450" y="1259633"/>
            <a:chExt cx="452320" cy="1173794"/>
          </a:xfrm>
        </p:grpSpPr>
        <p:grpSp>
          <p:nvGrpSpPr>
            <p:cNvPr id="94" name="그룹 93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01" name="타원 100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2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3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95" name="그룹 94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98" name="타원 9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9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0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96" name="오른쪽 대괄호 95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7" name="오른쪽 대괄호 96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81" name="그룹 80"/>
          <p:cNvGrpSpPr/>
          <p:nvPr/>
        </p:nvGrpSpPr>
        <p:grpSpPr>
          <a:xfrm flipH="1">
            <a:off x="855973" y="542591"/>
            <a:ext cx="452320" cy="1173794"/>
            <a:chOff x="575450" y="1259633"/>
            <a:chExt cx="452320" cy="1173794"/>
          </a:xfrm>
        </p:grpSpPr>
        <p:grpSp>
          <p:nvGrpSpPr>
            <p:cNvPr id="82" name="그룹 81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90" name="타원 89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1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2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83" name="그룹 82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87" name="타원 86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8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9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84" name="오른쪽 대괄호 83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6" name="오른쪽 대괄호 85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69" name="그룹 68"/>
          <p:cNvGrpSpPr/>
          <p:nvPr/>
        </p:nvGrpSpPr>
        <p:grpSpPr>
          <a:xfrm flipH="1">
            <a:off x="563529" y="545812"/>
            <a:ext cx="452320" cy="1173794"/>
            <a:chOff x="575450" y="1259633"/>
            <a:chExt cx="452320" cy="1173794"/>
          </a:xfrm>
        </p:grpSpPr>
        <p:grpSp>
          <p:nvGrpSpPr>
            <p:cNvPr id="70" name="그룹 69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78" name="타원 7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9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0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71" name="그룹 70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75" name="타원 74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6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7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72" name="오른쪽 대괄호 71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4" name="오른쪽 대괄호 73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67" name="그룹 66"/>
          <p:cNvGrpSpPr/>
          <p:nvPr/>
        </p:nvGrpSpPr>
        <p:grpSpPr>
          <a:xfrm>
            <a:off x="278363" y="0"/>
            <a:ext cx="11635274" cy="983865"/>
            <a:chOff x="278363" y="0"/>
            <a:chExt cx="11635274" cy="983865"/>
          </a:xfrm>
        </p:grpSpPr>
        <p:sp>
          <p:nvSpPr>
            <p:cNvPr id="6" name="사각형: 둥근 위쪽 모서리 5"/>
            <p:cNvSpPr/>
            <p:nvPr/>
          </p:nvSpPr>
          <p:spPr>
            <a:xfrm>
              <a:off x="278363" y="60134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사각형: 둥근 위쪽 모서리 7"/>
            <p:cNvSpPr/>
            <p:nvPr/>
          </p:nvSpPr>
          <p:spPr>
            <a:xfrm>
              <a:off x="278363" y="41472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사각형: 둥근 위쪽 모서리 8"/>
            <p:cNvSpPr/>
            <p:nvPr/>
          </p:nvSpPr>
          <p:spPr>
            <a:xfrm>
              <a:off x="278363" y="37324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사각형: 둥근 위쪽 모서리 9"/>
            <p:cNvSpPr/>
            <p:nvPr/>
          </p:nvSpPr>
          <p:spPr>
            <a:xfrm>
              <a:off x="278363" y="18662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사각형: 둥근 위쪽 모서리 10"/>
            <p:cNvSpPr/>
            <p:nvPr/>
          </p:nvSpPr>
          <p:spPr>
            <a:xfrm>
              <a:off x="278363" y="0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latinLnBrk="0"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2800" b="1" i="1" kern="0" dirty="0">
                  <a:solidFill>
                    <a:srgbClr val="626474"/>
                  </a:solidFill>
                  <a:latin typeface="+mn-lt"/>
                  <a:ea typeface="+mn-ea"/>
                  <a:cs typeface="+mn-cs"/>
                </a:rPr>
                <a:t>#08 </a:t>
              </a:r>
              <a:r>
                <a:rPr lang="ko-KR" altLang="en-US" sz="2800" b="1" i="1" kern="0" dirty="0">
                  <a:solidFill>
                    <a:srgbClr val="626474"/>
                  </a:solidFill>
                  <a:latin typeface="+mn-lt"/>
                  <a:ea typeface="+mn-ea"/>
                  <a:cs typeface="+mn-cs"/>
                </a:rPr>
                <a:t>프로젝트 기대 효과</a:t>
              </a: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602744" y="531667"/>
            <a:ext cx="452319" cy="286109"/>
            <a:chOff x="575451" y="1259633"/>
            <a:chExt cx="452319" cy="286109"/>
          </a:xfrm>
        </p:grpSpPr>
        <p:sp>
          <p:nvSpPr>
            <p:cNvPr id="37" name="타원 36"/>
            <p:cNvSpPr/>
            <p:nvPr/>
          </p:nvSpPr>
          <p:spPr>
            <a:xfrm>
              <a:off x="849086" y="1259633"/>
              <a:ext cx="130628" cy="13062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" name="사각형: 둥근 모서리 37"/>
            <p:cNvSpPr/>
            <p:nvPr/>
          </p:nvSpPr>
          <p:spPr>
            <a:xfrm rot="18900000">
              <a:off x="575451" y="1329508"/>
              <a:ext cx="452319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" name="사각형: 둥근 모서리 38"/>
            <p:cNvSpPr/>
            <p:nvPr/>
          </p:nvSpPr>
          <p:spPr>
            <a:xfrm rot="18900000">
              <a:off x="758650" y="1299280"/>
              <a:ext cx="201708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74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602743" y="1419352"/>
            <a:ext cx="452319" cy="286109"/>
            <a:chOff x="575451" y="1259633"/>
            <a:chExt cx="452319" cy="286109"/>
          </a:xfrm>
        </p:grpSpPr>
        <p:sp>
          <p:nvSpPr>
            <p:cNvPr id="34" name="타원 33"/>
            <p:cNvSpPr/>
            <p:nvPr/>
          </p:nvSpPr>
          <p:spPr>
            <a:xfrm>
              <a:off x="849086" y="1259633"/>
              <a:ext cx="130628" cy="13062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사각형: 둥근 모서리 34"/>
            <p:cNvSpPr/>
            <p:nvPr/>
          </p:nvSpPr>
          <p:spPr>
            <a:xfrm rot="18900000">
              <a:off x="575451" y="1329508"/>
              <a:ext cx="452319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사각형: 둥근 모서리 35"/>
            <p:cNvSpPr/>
            <p:nvPr/>
          </p:nvSpPr>
          <p:spPr>
            <a:xfrm rot="18900000">
              <a:off x="758650" y="1299280"/>
              <a:ext cx="201708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74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1" name="오른쪽 대괄호 30"/>
          <p:cNvSpPr/>
          <p:nvPr/>
        </p:nvSpPr>
        <p:spPr>
          <a:xfrm>
            <a:off x="941693" y="596981"/>
            <a:ext cx="78484" cy="881062"/>
          </a:xfrm>
          <a:prstGeom prst="rightBracket">
            <a:avLst>
              <a:gd name="adj" fmla="val 561300"/>
            </a:avLst>
          </a:prstGeom>
          <a:ln w="88900" cap="rnd">
            <a:solidFill>
              <a:srgbClr val="B2C2D1"/>
            </a:solidFill>
          </a:ln>
          <a:scene3d>
            <a:camera prst="orthographicFront"/>
            <a:lightRig rig="glow" dir="t"/>
          </a:scene3d>
          <a:sp3d prstMaterial="flat"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" name="자유형: 도형 31"/>
          <p:cNvSpPr/>
          <p:nvPr/>
        </p:nvSpPr>
        <p:spPr>
          <a:xfrm>
            <a:off x="979793" y="993678"/>
            <a:ext cx="80963" cy="36000"/>
          </a:xfrm>
          <a:custGeom>
            <a:avLst/>
            <a:gdLst>
              <a:gd name="connsiteX0" fmla="*/ 0 w 80963"/>
              <a:gd name="connsiteY0" fmla="*/ 0 h 47625"/>
              <a:gd name="connsiteX1" fmla="*/ 38100 w 80963"/>
              <a:gd name="connsiteY1" fmla="*/ 47625 h 47625"/>
              <a:gd name="connsiteX2" fmla="*/ 80963 w 80963"/>
              <a:gd name="connsiteY2" fmla="*/ 0 h 4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963" h="47625">
                <a:moveTo>
                  <a:pt x="0" y="0"/>
                </a:moveTo>
                <a:lnTo>
                  <a:pt x="38100" y="47625"/>
                </a:lnTo>
                <a:lnTo>
                  <a:pt x="80963" y="0"/>
                </a:lnTo>
              </a:path>
            </a:pathLst>
          </a:custGeom>
          <a:noFill/>
          <a:ln w="19050" cap="rnd">
            <a:solidFill>
              <a:srgbClr val="425165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3" name="오른쪽 대괄호 32"/>
          <p:cNvSpPr/>
          <p:nvPr/>
        </p:nvSpPr>
        <p:spPr>
          <a:xfrm>
            <a:off x="941693" y="598842"/>
            <a:ext cx="78484" cy="881062"/>
          </a:xfrm>
          <a:prstGeom prst="rightBracket">
            <a:avLst>
              <a:gd name="adj" fmla="val 561300"/>
            </a:avLst>
          </a:prstGeom>
          <a:ln w="82550" cap="rnd">
            <a:solidFill>
              <a:schemeClr val="tx1">
                <a:lumMod val="95000"/>
                <a:lumOff val="5000"/>
                <a:alpha val="17000"/>
              </a:schemeClr>
            </a:solidFill>
          </a:ln>
          <a:effectLst>
            <a:softEdge rad="317500"/>
          </a:effectLst>
          <a:scene3d>
            <a:camera prst="orthographicFront"/>
            <a:lightRig rig="glow" dir="t"/>
          </a:scene3d>
          <a:sp3d prstMaterial="clear"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53865" y="536536"/>
            <a:ext cx="458013" cy="1173794"/>
            <a:chOff x="575450" y="1259633"/>
            <a:chExt cx="458013" cy="1173794"/>
          </a:xfrm>
        </p:grpSpPr>
        <p:grpSp>
          <p:nvGrpSpPr>
            <p:cNvPr id="20" name="그룹 19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3" name="타원 12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8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21" name="그룹 20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22" name="타원 21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3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4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14" name="오른쪽 대괄호 13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자유형: 도형 24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오른쪽 대괄호 25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11125537" y="536924"/>
            <a:ext cx="458013" cy="1173794"/>
            <a:chOff x="575450" y="1259633"/>
            <a:chExt cx="458013" cy="1173794"/>
          </a:xfrm>
        </p:grpSpPr>
        <p:grpSp>
          <p:nvGrpSpPr>
            <p:cNvPr id="41" name="그룹 40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49" name="타원 48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" name="사각형: 둥근 모서리 49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1" name="사각형: 둥근 모서리 50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42" name="그룹 41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46" name="타원 45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7" name="사각형: 둥근 모서리 46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8" name="사각형: 둥근 모서리 47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3" name="오른쪽 대괄호 42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자유형: 도형 43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오른쪽 대괄호 44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52" name="그룹 51"/>
          <p:cNvGrpSpPr/>
          <p:nvPr/>
        </p:nvGrpSpPr>
        <p:grpSpPr>
          <a:xfrm>
            <a:off x="10876659" y="527504"/>
            <a:ext cx="458013" cy="1173794"/>
            <a:chOff x="575450" y="1259633"/>
            <a:chExt cx="458013" cy="1173794"/>
          </a:xfrm>
        </p:grpSpPr>
        <p:grpSp>
          <p:nvGrpSpPr>
            <p:cNvPr id="53" name="그룹 52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61" name="타원 60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2" name="사각형: 둥근 모서리 61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3" name="사각형: 둥근 모서리 62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54" name="그룹 53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58" name="타원 5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9" name="사각형: 둥근 모서리 58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0" name="사각형: 둥근 모서리 59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55" name="오른쪽 대괄호 54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6" name="자유형: 도형 55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7" name="오른쪽 대괄호 56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15" name="직사각형 33"/>
          <p:cNvSpPr/>
          <p:nvPr/>
        </p:nvSpPr>
        <p:spPr>
          <a:xfrm>
            <a:off x="1154260" y="1096775"/>
            <a:ext cx="9620094" cy="681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>
                <a:latin typeface="+mn-lt"/>
                <a:ea typeface="+mn-ea"/>
                <a:cs typeface="+mn-cs"/>
              </a:defRPr>
            </a:pPr>
            <a:r>
              <a:rPr lang="en-US" altLang="ko-KR" sz="1400" b="1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CONTENTS</a:t>
            </a:r>
          </a:p>
          <a:p>
            <a:pPr algn="ctr">
              <a:lnSpc>
                <a:spcPct val="150000"/>
              </a:lnSpc>
              <a:defRPr>
                <a:latin typeface="+mn-lt"/>
                <a:ea typeface="+mn-ea"/>
                <a:cs typeface="+mn-cs"/>
              </a:defRPr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프로젝트를 통해 거둘 수 있는 효과를 서술해주세요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.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 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내용에 따라 페이지 추가 가능합니다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.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1" name="내용 개체 틀 2"/>
          <p:cNvSpPr>
            <a:spLocks noGrp="1"/>
          </p:cNvSpPr>
          <p:nvPr>
            <p:ph idx="1"/>
          </p:nvPr>
        </p:nvSpPr>
        <p:spPr>
          <a:xfrm>
            <a:off x="609601" y="1817225"/>
            <a:ext cx="10972798" cy="4525963"/>
          </a:xfrm>
        </p:spPr>
        <p:txBody>
          <a:bodyPr vert="horz" lIns="91440" tIns="45720" rIns="91440" bIns="45720">
            <a:normAutofit/>
          </a:bodyPr>
          <a:lstStyle/>
          <a:p>
            <a:pPr>
              <a:defRPr/>
            </a:pPr>
            <a:endParaRPr lang="ko-KR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2C2D1"/>
            </a:gs>
            <a:gs pos="100000">
              <a:srgbClr val="86899A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그룹 67"/>
          <p:cNvGrpSpPr/>
          <p:nvPr/>
        </p:nvGrpSpPr>
        <p:grpSpPr>
          <a:xfrm>
            <a:off x="278363" y="1096871"/>
            <a:ext cx="11635274" cy="5535178"/>
            <a:chOff x="278363" y="1096871"/>
            <a:chExt cx="11635274" cy="5535178"/>
          </a:xfrm>
        </p:grpSpPr>
        <p:sp>
          <p:nvSpPr>
            <p:cNvPr id="117" name="사각형: 둥근 위쪽 모서리 11"/>
            <p:cNvSpPr/>
            <p:nvPr/>
          </p:nvSpPr>
          <p:spPr>
            <a:xfrm>
              <a:off x="278363" y="1215053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8" name="사각형: 둥근 위쪽 모서리 63"/>
            <p:cNvSpPr/>
            <p:nvPr/>
          </p:nvSpPr>
          <p:spPr>
            <a:xfrm>
              <a:off x="278363" y="1175659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9" name="사각형: 둥근 위쪽 모서리 64"/>
            <p:cNvSpPr/>
            <p:nvPr/>
          </p:nvSpPr>
          <p:spPr>
            <a:xfrm>
              <a:off x="278363" y="1136265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0" name="사각형: 둥근 위쪽 모서리 65"/>
            <p:cNvSpPr/>
            <p:nvPr/>
          </p:nvSpPr>
          <p:spPr>
            <a:xfrm>
              <a:off x="278363" y="1096871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04" name="그룹 103"/>
          <p:cNvGrpSpPr/>
          <p:nvPr/>
        </p:nvGrpSpPr>
        <p:grpSpPr>
          <a:xfrm flipH="1">
            <a:off x="11378961" y="585587"/>
            <a:ext cx="452320" cy="1173794"/>
            <a:chOff x="575450" y="1259633"/>
            <a:chExt cx="452320" cy="1173794"/>
          </a:xfrm>
        </p:grpSpPr>
        <p:grpSp>
          <p:nvGrpSpPr>
            <p:cNvPr id="105" name="그룹 104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12" name="타원 111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3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4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06" name="그룹 105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109" name="타원 108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0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1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107" name="오른쪽 대괄호 106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8" name="오른쪽 대괄호 107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3" name="그룹 92"/>
          <p:cNvGrpSpPr/>
          <p:nvPr/>
        </p:nvGrpSpPr>
        <p:grpSpPr>
          <a:xfrm flipH="1">
            <a:off x="11070041" y="499091"/>
            <a:ext cx="452320" cy="1173794"/>
            <a:chOff x="575450" y="1259633"/>
            <a:chExt cx="452320" cy="1173794"/>
          </a:xfrm>
        </p:grpSpPr>
        <p:grpSp>
          <p:nvGrpSpPr>
            <p:cNvPr id="94" name="그룹 93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01" name="타원 100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2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3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95" name="그룹 94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98" name="타원 9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9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0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96" name="오른쪽 대괄호 95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7" name="오른쪽 대괄호 96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81" name="그룹 80"/>
          <p:cNvGrpSpPr/>
          <p:nvPr/>
        </p:nvGrpSpPr>
        <p:grpSpPr>
          <a:xfrm flipH="1">
            <a:off x="855973" y="542591"/>
            <a:ext cx="452320" cy="1173794"/>
            <a:chOff x="575450" y="1259633"/>
            <a:chExt cx="452320" cy="1173794"/>
          </a:xfrm>
        </p:grpSpPr>
        <p:grpSp>
          <p:nvGrpSpPr>
            <p:cNvPr id="82" name="그룹 81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90" name="타원 89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1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2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83" name="그룹 82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87" name="타원 86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8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9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84" name="오른쪽 대괄호 83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6" name="오른쪽 대괄호 85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69" name="그룹 68"/>
          <p:cNvGrpSpPr/>
          <p:nvPr/>
        </p:nvGrpSpPr>
        <p:grpSpPr>
          <a:xfrm flipH="1">
            <a:off x="563529" y="545812"/>
            <a:ext cx="452320" cy="1173794"/>
            <a:chOff x="575450" y="1259633"/>
            <a:chExt cx="452320" cy="1173794"/>
          </a:xfrm>
        </p:grpSpPr>
        <p:grpSp>
          <p:nvGrpSpPr>
            <p:cNvPr id="70" name="그룹 69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78" name="타원 7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9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0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71" name="그룹 70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75" name="타원 74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6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7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72" name="오른쪽 대괄호 71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4" name="오른쪽 대괄호 73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67" name="그룹 66"/>
          <p:cNvGrpSpPr/>
          <p:nvPr/>
        </p:nvGrpSpPr>
        <p:grpSpPr>
          <a:xfrm>
            <a:off x="278363" y="0"/>
            <a:ext cx="11635274" cy="983865"/>
            <a:chOff x="278363" y="0"/>
            <a:chExt cx="11635274" cy="983865"/>
          </a:xfrm>
        </p:grpSpPr>
        <p:sp>
          <p:nvSpPr>
            <p:cNvPr id="6" name="사각형: 둥근 위쪽 모서리 5"/>
            <p:cNvSpPr/>
            <p:nvPr/>
          </p:nvSpPr>
          <p:spPr>
            <a:xfrm>
              <a:off x="278363" y="60134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사각형: 둥근 위쪽 모서리 7"/>
            <p:cNvSpPr/>
            <p:nvPr/>
          </p:nvSpPr>
          <p:spPr>
            <a:xfrm>
              <a:off x="278363" y="41472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사각형: 둥근 위쪽 모서리 8"/>
            <p:cNvSpPr/>
            <p:nvPr/>
          </p:nvSpPr>
          <p:spPr>
            <a:xfrm>
              <a:off x="278363" y="37324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사각형: 둥근 위쪽 모서리 9"/>
            <p:cNvSpPr/>
            <p:nvPr/>
          </p:nvSpPr>
          <p:spPr>
            <a:xfrm>
              <a:off x="278363" y="18662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사각형: 둥근 위쪽 모서리 10"/>
            <p:cNvSpPr/>
            <p:nvPr/>
          </p:nvSpPr>
          <p:spPr>
            <a:xfrm>
              <a:off x="278363" y="0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latinLnBrk="0"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2800" b="1" i="1" kern="0" dirty="0">
                  <a:solidFill>
                    <a:srgbClr val="626474"/>
                  </a:solidFill>
                  <a:latin typeface="+mn-lt"/>
                  <a:ea typeface="+mn-ea"/>
                  <a:cs typeface="+mn-cs"/>
                </a:rPr>
                <a:t>#09 </a:t>
              </a:r>
              <a:r>
                <a:rPr lang="ko-KR" altLang="en-US" sz="2800" b="1" i="1" kern="0" dirty="0">
                  <a:solidFill>
                    <a:srgbClr val="626474"/>
                  </a:solidFill>
                  <a:latin typeface="+mn-lt"/>
                  <a:ea typeface="+mn-ea"/>
                  <a:cs typeface="+mn-cs"/>
                </a:rPr>
                <a:t>향후 추진 과제</a:t>
              </a: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602744" y="531667"/>
            <a:ext cx="452319" cy="286109"/>
            <a:chOff x="575451" y="1259633"/>
            <a:chExt cx="452319" cy="286109"/>
          </a:xfrm>
        </p:grpSpPr>
        <p:sp>
          <p:nvSpPr>
            <p:cNvPr id="37" name="타원 36"/>
            <p:cNvSpPr/>
            <p:nvPr/>
          </p:nvSpPr>
          <p:spPr>
            <a:xfrm>
              <a:off x="849086" y="1259633"/>
              <a:ext cx="130628" cy="13062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" name="사각형: 둥근 모서리 37"/>
            <p:cNvSpPr/>
            <p:nvPr/>
          </p:nvSpPr>
          <p:spPr>
            <a:xfrm rot="18900000">
              <a:off x="575451" y="1329508"/>
              <a:ext cx="452319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" name="사각형: 둥근 모서리 38"/>
            <p:cNvSpPr/>
            <p:nvPr/>
          </p:nvSpPr>
          <p:spPr>
            <a:xfrm rot="18900000">
              <a:off x="758650" y="1299280"/>
              <a:ext cx="201708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74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602743" y="1419352"/>
            <a:ext cx="452319" cy="286109"/>
            <a:chOff x="575451" y="1259633"/>
            <a:chExt cx="452319" cy="286109"/>
          </a:xfrm>
        </p:grpSpPr>
        <p:sp>
          <p:nvSpPr>
            <p:cNvPr id="34" name="타원 33"/>
            <p:cNvSpPr/>
            <p:nvPr/>
          </p:nvSpPr>
          <p:spPr>
            <a:xfrm>
              <a:off x="849086" y="1259633"/>
              <a:ext cx="130628" cy="13062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사각형: 둥근 모서리 34"/>
            <p:cNvSpPr/>
            <p:nvPr/>
          </p:nvSpPr>
          <p:spPr>
            <a:xfrm rot="18900000">
              <a:off x="575451" y="1329508"/>
              <a:ext cx="452319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사각형: 둥근 모서리 35"/>
            <p:cNvSpPr/>
            <p:nvPr/>
          </p:nvSpPr>
          <p:spPr>
            <a:xfrm rot="18900000">
              <a:off x="758650" y="1299280"/>
              <a:ext cx="201708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74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1" name="오른쪽 대괄호 30"/>
          <p:cNvSpPr/>
          <p:nvPr/>
        </p:nvSpPr>
        <p:spPr>
          <a:xfrm>
            <a:off x="941693" y="596981"/>
            <a:ext cx="78484" cy="881062"/>
          </a:xfrm>
          <a:prstGeom prst="rightBracket">
            <a:avLst>
              <a:gd name="adj" fmla="val 561300"/>
            </a:avLst>
          </a:prstGeom>
          <a:ln w="88900" cap="rnd">
            <a:solidFill>
              <a:srgbClr val="B2C2D1"/>
            </a:solidFill>
          </a:ln>
          <a:scene3d>
            <a:camera prst="orthographicFront"/>
            <a:lightRig rig="glow" dir="t"/>
          </a:scene3d>
          <a:sp3d prstMaterial="flat"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" name="자유형: 도형 31"/>
          <p:cNvSpPr/>
          <p:nvPr/>
        </p:nvSpPr>
        <p:spPr>
          <a:xfrm>
            <a:off x="979793" y="993678"/>
            <a:ext cx="80963" cy="36000"/>
          </a:xfrm>
          <a:custGeom>
            <a:avLst/>
            <a:gdLst>
              <a:gd name="connsiteX0" fmla="*/ 0 w 80963"/>
              <a:gd name="connsiteY0" fmla="*/ 0 h 47625"/>
              <a:gd name="connsiteX1" fmla="*/ 38100 w 80963"/>
              <a:gd name="connsiteY1" fmla="*/ 47625 h 47625"/>
              <a:gd name="connsiteX2" fmla="*/ 80963 w 80963"/>
              <a:gd name="connsiteY2" fmla="*/ 0 h 4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963" h="47625">
                <a:moveTo>
                  <a:pt x="0" y="0"/>
                </a:moveTo>
                <a:lnTo>
                  <a:pt x="38100" y="47625"/>
                </a:lnTo>
                <a:lnTo>
                  <a:pt x="80963" y="0"/>
                </a:lnTo>
              </a:path>
            </a:pathLst>
          </a:custGeom>
          <a:noFill/>
          <a:ln w="19050" cap="rnd">
            <a:solidFill>
              <a:srgbClr val="425165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3" name="오른쪽 대괄호 32"/>
          <p:cNvSpPr/>
          <p:nvPr/>
        </p:nvSpPr>
        <p:spPr>
          <a:xfrm>
            <a:off x="941693" y="598842"/>
            <a:ext cx="78484" cy="881062"/>
          </a:xfrm>
          <a:prstGeom prst="rightBracket">
            <a:avLst>
              <a:gd name="adj" fmla="val 561300"/>
            </a:avLst>
          </a:prstGeom>
          <a:ln w="82550" cap="rnd">
            <a:solidFill>
              <a:schemeClr val="tx1">
                <a:lumMod val="95000"/>
                <a:lumOff val="5000"/>
                <a:alpha val="17000"/>
              </a:schemeClr>
            </a:solidFill>
          </a:ln>
          <a:effectLst>
            <a:softEdge rad="317500"/>
          </a:effectLst>
          <a:scene3d>
            <a:camera prst="orthographicFront"/>
            <a:lightRig rig="glow" dir="t"/>
          </a:scene3d>
          <a:sp3d prstMaterial="clear"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53865" y="536536"/>
            <a:ext cx="458013" cy="1173794"/>
            <a:chOff x="575450" y="1259633"/>
            <a:chExt cx="458013" cy="1173794"/>
          </a:xfrm>
        </p:grpSpPr>
        <p:grpSp>
          <p:nvGrpSpPr>
            <p:cNvPr id="20" name="그룹 19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3" name="타원 12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8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21" name="그룹 20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22" name="타원 21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3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4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14" name="오른쪽 대괄호 13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자유형: 도형 24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오른쪽 대괄호 25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11125537" y="536924"/>
            <a:ext cx="458013" cy="1173794"/>
            <a:chOff x="575450" y="1259633"/>
            <a:chExt cx="458013" cy="1173794"/>
          </a:xfrm>
        </p:grpSpPr>
        <p:grpSp>
          <p:nvGrpSpPr>
            <p:cNvPr id="41" name="그룹 40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49" name="타원 48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" name="사각형: 둥근 모서리 49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1" name="사각형: 둥근 모서리 50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42" name="그룹 41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46" name="타원 45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7" name="사각형: 둥근 모서리 46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8" name="사각형: 둥근 모서리 47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3" name="오른쪽 대괄호 42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자유형: 도형 43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오른쪽 대괄호 44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52" name="그룹 51"/>
          <p:cNvGrpSpPr/>
          <p:nvPr/>
        </p:nvGrpSpPr>
        <p:grpSpPr>
          <a:xfrm>
            <a:off x="10876659" y="527504"/>
            <a:ext cx="458013" cy="1173794"/>
            <a:chOff x="575450" y="1259633"/>
            <a:chExt cx="458013" cy="1173794"/>
          </a:xfrm>
        </p:grpSpPr>
        <p:grpSp>
          <p:nvGrpSpPr>
            <p:cNvPr id="53" name="그룹 52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61" name="타원 60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2" name="사각형: 둥근 모서리 61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3" name="사각형: 둥근 모서리 62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54" name="그룹 53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58" name="타원 5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9" name="사각형: 둥근 모서리 58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0" name="사각형: 둥근 모서리 59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55" name="오른쪽 대괄호 54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6" name="자유형: 도형 55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7" name="오른쪽 대괄호 56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15" name="직사각형 33"/>
          <p:cNvSpPr/>
          <p:nvPr/>
        </p:nvSpPr>
        <p:spPr>
          <a:xfrm>
            <a:off x="1285952" y="1096775"/>
            <a:ext cx="9620094" cy="681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>
                <a:latin typeface="+mn-lt"/>
                <a:ea typeface="+mn-ea"/>
                <a:cs typeface="+mn-cs"/>
              </a:defRPr>
            </a:pPr>
            <a:r>
              <a:rPr lang="en-US" altLang="ko-KR" sz="1400" b="1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CONTENTS</a:t>
            </a:r>
          </a:p>
          <a:p>
            <a:pPr algn="ctr">
              <a:lnSpc>
                <a:spcPct val="150000"/>
              </a:lnSpc>
              <a:defRPr>
                <a:latin typeface="+mn-lt"/>
                <a:ea typeface="+mn-ea"/>
                <a:cs typeface="+mn-cs"/>
              </a:defRPr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현 프로젝트에서 미진했던 점 또는 앞으로 해결하고 싶은 과제를 작성해주세요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.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 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내용에 따라 페이지 추가 가능합니다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.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1" name="내용 개체 틀 2"/>
          <p:cNvSpPr>
            <a:spLocks noGrp="1"/>
          </p:cNvSpPr>
          <p:nvPr>
            <p:ph idx="1"/>
          </p:nvPr>
        </p:nvSpPr>
        <p:spPr>
          <a:xfrm>
            <a:off x="609601" y="1817225"/>
            <a:ext cx="10972798" cy="4525963"/>
          </a:xfrm>
        </p:spPr>
        <p:txBody>
          <a:bodyPr vert="horz" lIns="91440" tIns="45720" rIns="91440" bIns="45720">
            <a:normAutofit/>
          </a:bodyPr>
          <a:lstStyle/>
          <a:p>
            <a:pPr>
              <a:defRPr/>
            </a:pPr>
            <a:endParaRPr lang="ko-KR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A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9" name="직선 연결선 118"/>
          <p:cNvCxnSpPr/>
          <p:nvPr/>
        </p:nvCxnSpPr>
        <p:spPr>
          <a:xfrm flipH="1">
            <a:off x="8514132" y="3445286"/>
            <a:ext cx="2970092" cy="2970092"/>
          </a:xfrm>
          <a:prstGeom prst="line">
            <a:avLst/>
          </a:prstGeom>
          <a:ln>
            <a:solidFill>
              <a:srgbClr val="E40E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그룹 2"/>
          <p:cNvGrpSpPr/>
          <p:nvPr/>
        </p:nvGrpSpPr>
        <p:grpSpPr>
          <a:xfrm>
            <a:off x="-1" y="0"/>
            <a:ext cx="6861483" cy="6858000"/>
            <a:chOff x="3111580" y="1941113"/>
            <a:chExt cx="2982846" cy="2981332"/>
          </a:xfrm>
        </p:grpSpPr>
        <p:sp>
          <p:nvSpPr>
            <p:cNvPr id="6" name="대각선 줄무늬 5"/>
            <p:cNvSpPr/>
            <p:nvPr/>
          </p:nvSpPr>
          <p:spPr>
            <a:xfrm>
              <a:off x="3114679" y="1941120"/>
              <a:ext cx="404813" cy="404813"/>
            </a:xfrm>
            <a:prstGeom prst="diagStripe">
              <a:avLst>
                <a:gd name="adj" fmla="val 89393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" name="대각선 줄무늬 6"/>
            <p:cNvSpPr/>
            <p:nvPr/>
          </p:nvSpPr>
          <p:spPr>
            <a:xfrm>
              <a:off x="3114679" y="1941119"/>
              <a:ext cx="523877" cy="523877"/>
            </a:xfrm>
            <a:prstGeom prst="diagStripe">
              <a:avLst>
                <a:gd name="adj" fmla="val 89393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대각선 줄무늬 7"/>
            <p:cNvSpPr/>
            <p:nvPr/>
          </p:nvSpPr>
          <p:spPr>
            <a:xfrm>
              <a:off x="3114679" y="1941118"/>
              <a:ext cx="633415" cy="633415"/>
            </a:xfrm>
            <a:prstGeom prst="diagStripe">
              <a:avLst>
                <a:gd name="adj" fmla="val 89393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" name="대각선 줄무늬 8"/>
            <p:cNvSpPr/>
            <p:nvPr/>
          </p:nvSpPr>
          <p:spPr>
            <a:xfrm>
              <a:off x="3114679" y="1941117"/>
              <a:ext cx="742953" cy="742953"/>
            </a:xfrm>
            <a:prstGeom prst="diagStripe">
              <a:avLst>
                <a:gd name="adj" fmla="val 96444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" name="대각선 줄무늬 9"/>
            <p:cNvSpPr/>
            <p:nvPr/>
          </p:nvSpPr>
          <p:spPr>
            <a:xfrm>
              <a:off x="3114679" y="1941116"/>
              <a:ext cx="852491" cy="852491"/>
            </a:xfrm>
            <a:prstGeom prst="diagStripe">
              <a:avLst>
                <a:gd name="adj" fmla="val 94980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대각선 줄무늬 10"/>
            <p:cNvSpPr/>
            <p:nvPr/>
          </p:nvSpPr>
          <p:spPr>
            <a:xfrm>
              <a:off x="3114679" y="1941115"/>
              <a:ext cx="962029" cy="962029"/>
            </a:xfrm>
            <a:prstGeom prst="diagStripe">
              <a:avLst>
                <a:gd name="adj" fmla="val 96819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대각선 줄무늬 11"/>
            <p:cNvSpPr/>
            <p:nvPr/>
          </p:nvSpPr>
          <p:spPr>
            <a:xfrm>
              <a:off x="3114679" y="1941114"/>
              <a:ext cx="1071568" cy="1071568"/>
            </a:xfrm>
            <a:prstGeom prst="diagStripe">
              <a:avLst>
                <a:gd name="adj" fmla="val 95308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" name="대각선 줄무늬 13"/>
            <p:cNvSpPr/>
            <p:nvPr/>
          </p:nvSpPr>
          <p:spPr>
            <a:xfrm>
              <a:off x="3114679" y="1941114"/>
              <a:ext cx="1290641" cy="1290641"/>
            </a:xfrm>
            <a:prstGeom prst="diagStripe">
              <a:avLst>
                <a:gd name="adj" fmla="val 89393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" name="대각선 줄무늬 14"/>
            <p:cNvSpPr/>
            <p:nvPr/>
          </p:nvSpPr>
          <p:spPr>
            <a:xfrm>
              <a:off x="3114680" y="1942696"/>
              <a:ext cx="1398595" cy="1398595"/>
            </a:xfrm>
            <a:prstGeom prst="diagStripe">
              <a:avLst>
                <a:gd name="adj" fmla="val 95502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6" name="대각선 줄무늬 15"/>
            <p:cNvSpPr/>
            <p:nvPr/>
          </p:nvSpPr>
          <p:spPr>
            <a:xfrm>
              <a:off x="3114679" y="1941114"/>
              <a:ext cx="1509716" cy="1509716"/>
            </a:xfrm>
            <a:prstGeom prst="diagStripe">
              <a:avLst>
                <a:gd name="adj" fmla="val 98207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7" name="대각선 줄무늬 16"/>
            <p:cNvSpPr/>
            <p:nvPr/>
          </p:nvSpPr>
          <p:spPr>
            <a:xfrm>
              <a:off x="3114680" y="1942696"/>
              <a:ext cx="1617670" cy="1617670"/>
            </a:xfrm>
            <a:prstGeom prst="diagStripe">
              <a:avLst>
                <a:gd name="adj" fmla="val 96438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8" name="대각선 줄무늬 17"/>
            <p:cNvSpPr/>
            <p:nvPr/>
          </p:nvSpPr>
          <p:spPr>
            <a:xfrm>
              <a:off x="3114679" y="1942694"/>
              <a:ext cx="1727209" cy="1727209"/>
            </a:xfrm>
            <a:prstGeom prst="diagStripe">
              <a:avLst>
                <a:gd name="adj" fmla="val 98241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9" name="대각선 줄무늬 18"/>
            <p:cNvSpPr/>
            <p:nvPr/>
          </p:nvSpPr>
          <p:spPr>
            <a:xfrm>
              <a:off x="3114679" y="1942703"/>
              <a:ext cx="1836738" cy="1836738"/>
            </a:xfrm>
            <a:prstGeom prst="diagStripe">
              <a:avLst>
                <a:gd name="adj" fmla="val 98987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1" name="대각선 줄무늬 20"/>
            <p:cNvSpPr/>
            <p:nvPr/>
          </p:nvSpPr>
          <p:spPr>
            <a:xfrm>
              <a:off x="3114679" y="1941113"/>
              <a:ext cx="2010063" cy="2010063"/>
            </a:xfrm>
            <a:prstGeom prst="diagStripe">
              <a:avLst>
                <a:gd name="adj" fmla="val 95385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2" name="대각선 줄무늬 21"/>
            <p:cNvSpPr/>
            <p:nvPr/>
          </p:nvSpPr>
          <p:spPr>
            <a:xfrm>
              <a:off x="3114679" y="1942696"/>
              <a:ext cx="2165355" cy="2165355"/>
            </a:xfrm>
            <a:prstGeom prst="diagStripe">
              <a:avLst>
                <a:gd name="adj" fmla="val 97294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3" name="대각선 줄무늬 22"/>
            <p:cNvSpPr/>
            <p:nvPr/>
          </p:nvSpPr>
          <p:spPr>
            <a:xfrm>
              <a:off x="3114679" y="1942701"/>
              <a:ext cx="2274888" cy="2274888"/>
            </a:xfrm>
            <a:prstGeom prst="diagStripe">
              <a:avLst>
                <a:gd name="adj" fmla="val 97767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4" name="대각선 줄무늬 23"/>
            <p:cNvSpPr/>
            <p:nvPr/>
          </p:nvSpPr>
          <p:spPr>
            <a:xfrm>
              <a:off x="3114680" y="1942693"/>
              <a:ext cx="2384432" cy="2384432"/>
            </a:xfrm>
            <a:prstGeom prst="diagStripe">
              <a:avLst>
                <a:gd name="adj" fmla="val 98999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5" name="대각선 줄무늬 24"/>
            <p:cNvSpPr/>
            <p:nvPr/>
          </p:nvSpPr>
          <p:spPr>
            <a:xfrm>
              <a:off x="3114680" y="1942694"/>
              <a:ext cx="2493968" cy="2493968"/>
            </a:xfrm>
            <a:prstGeom prst="diagStripe">
              <a:avLst>
                <a:gd name="adj" fmla="val 97398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6" name="대각선 줄무늬 25"/>
            <p:cNvSpPr/>
            <p:nvPr/>
          </p:nvSpPr>
          <p:spPr>
            <a:xfrm>
              <a:off x="3114680" y="1941115"/>
              <a:ext cx="2605084" cy="2605084"/>
            </a:xfrm>
            <a:prstGeom prst="diagStripe">
              <a:avLst>
                <a:gd name="adj" fmla="val 98141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7" name="대각선 줄무늬 26"/>
            <p:cNvSpPr/>
            <p:nvPr/>
          </p:nvSpPr>
          <p:spPr>
            <a:xfrm>
              <a:off x="3114679" y="1941113"/>
              <a:ext cx="2714624" cy="2714624"/>
            </a:xfrm>
            <a:prstGeom prst="diagStripe">
              <a:avLst>
                <a:gd name="adj" fmla="val 99206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8" name="대각선 줄무늬 27"/>
            <p:cNvSpPr/>
            <p:nvPr/>
          </p:nvSpPr>
          <p:spPr>
            <a:xfrm>
              <a:off x="3114679" y="1942698"/>
              <a:ext cx="2822575" cy="2822575"/>
            </a:xfrm>
            <a:prstGeom prst="diagStripe">
              <a:avLst>
                <a:gd name="adj" fmla="val 99292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9" name="대각선 줄무늬 28"/>
            <p:cNvSpPr/>
            <p:nvPr/>
          </p:nvSpPr>
          <p:spPr>
            <a:xfrm>
              <a:off x="3114679" y="1941113"/>
              <a:ext cx="2933697" cy="2933697"/>
            </a:xfrm>
            <a:prstGeom prst="diagStripe">
              <a:avLst>
                <a:gd name="adj" fmla="val 97955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0" name="대각선 줄무늬 29"/>
            <p:cNvSpPr/>
            <p:nvPr/>
          </p:nvSpPr>
          <p:spPr>
            <a:xfrm>
              <a:off x="3114680" y="1942699"/>
              <a:ext cx="2979746" cy="2979746"/>
            </a:xfrm>
            <a:prstGeom prst="diagStripe">
              <a:avLst>
                <a:gd name="adj" fmla="val 99352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5" name="대각선 줄무늬 34"/>
            <p:cNvSpPr/>
            <p:nvPr/>
          </p:nvSpPr>
          <p:spPr>
            <a:xfrm>
              <a:off x="3114672" y="1941113"/>
              <a:ext cx="304808" cy="304808"/>
            </a:xfrm>
            <a:prstGeom prst="diagStripe">
              <a:avLst>
                <a:gd name="adj" fmla="val 89393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6" name="대각선 줄무늬 35"/>
            <p:cNvSpPr/>
            <p:nvPr/>
          </p:nvSpPr>
          <p:spPr>
            <a:xfrm>
              <a:off x="3111580" y="1941589"/>
              <a:ext cx="215824" cy="215824"/>
            </a:xfrm>
            <a:prstGeom prst="diagStripe">
              <a:avLst>
                <a:gd name="adj" fmla="val 89393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7" name="대각선 줄무늬 36"/>
            <p:cNvSpPr/>
            <p:nvPr/>
          </p:nvSpPr>
          <p:spPr>
            <a:xfrm>
              <a:off x="3114671" y="1941113"/>
              <a:ext cx="129390" cy="129390"/>
            </a:xfrm>
            <a:prstGeom prst="diagStripe">
              <a:avLst>
                <a:gd name="adj" fmla="val 89393"/>
              </a:avLst>
            </a:prstGeom>
            <a:gradFill>
              <a:gsLst>
                <a:gs pos="0">
                  <a:srgbClr val="010A27">
                    <a:alpha val="0"/>
                  </a:srgbClr>
                </a:gs>
                <a:gs pos="100000">
                  <a:srgbClr val="E40E5E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그룹 48"/>
          <p:cNvGrpSpPr/>
          <p:nvPr/>
        </p:nvGrpSpPr>
        <p:grpSpPr>
          <a:xfrm>
            <a:off x="5728375" y="4154340"/>
            <a:ext cx="159737" cy="159737"/>
            <a:chOff x="4945847" y="3942881"/>
            <a:chExt cx="184640" cy="184640"/>
          </a:xfrm>
        </p:grpSpPr>
        <p:sp>
          <p:nvSpPr>
            <p:cNvPr id="38" name="사각형: 둥근 모서리 37"/>
            <p:cNvSpPr/>
            <p:nvPr/>
          </p:nvSpPr>
          <p:spPr>
            <a:xfrm>
              <a:off x="4945847" y="3942881"/>
              <a:ext cx="184640" cy="18464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9" name="Freeform 36"/>
            <p:cNvSpPr>
              <a:spLocks noEditPoints="1"/>
            </p:cNvSpPr>
            <p:nvPr/>
          </p:nvSpPr>
          <p:spPr>
            <a:xfrm>
              <a:off x="5011342" y="3990084"/>
              <a:ext cx="53649" cy="90234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rgbClr val="010A27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 sz="110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그룹 46"/>
          <p:cNvGrpSpPr/>
          <p:nvPr/>
        </p:nvGrpSpPr>
        <p:grpSpPr>
          <a:xfrm>
            <a:off x="6298821" y="4154340"/>
            <a:ext cx="159737" cy="159737"/>
            <a:chOff x="7475831" y="3942881"/>
            <a:chExt cx="184640" cy="184640"/>
          </a:xfrm>
        </p:grpSpPr>
        <p:sp>
          <p:nvSpPr>
            <p:cNvPr id="41" name="사각형: 둥근 모서리 40"/>
            <p:cNvSpPr/>
            <p:nvPr/>
          </p:nvSpPr>
          <p:spPr>
            <a:xfrm>
              <a:off x="7475831" y="3942881"/>
              <a:ext cx="184640" cy="18464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2" name="Freeform 6"/>
            <p:cNvSpPr/>
            <p:nvPr/>
          </p:nvSpPr>
          <p:spPr>
            <a:xfrm>
              <a:off x="7515804" y="3994045"/>
              <a:ext cx="96573" cy="8562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rgbClr val="010A27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 sz="110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그룹 47"/>
          <p:cNvGrpSpPr/>
          <p:nvPr/>
        </p:nvGrpSpPr>
        <p:grpSpPr>
          <a:xfrm>
            <a:off x="6013598" y="4154340"/>
            <a:ext cx="159737" cy="159737"/>
            <a:chOff x="6210839" y="3942881"/>
            <a:chExt cx="184640" cy="184640"/>
          </a:xfrm>
        </p:grpSpPr>
        <p:sp>
          <p:nvSpPr>
            <p:cNvPr id="40" name="사각형: 둥근 모서리 39"/>
            <p:cNvSpPr/>
            <p:nvPr/>
          </p:nvSpPr>
          <p:spPr>
            <a:xfrm>
              <a:off x="6210839" y="3942881"/>
              <a:ext cx="184640" cy="18464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43" name="Group 28"/>
            <p:cNvGrpSpPr>
              <a:grpSpLocks noChangeAspect="1"/>
            </p:cNvGrpSpPr>
            <p:nvPr/>
          </p:nvGrpSpPr>
          <p:grpSpPr>
            <a:xfrm>
              <a:off x="6252432" y="3990243"/>
              <a:ext cx="100021" cy="87538"/>
              <a:chOff x="496" y="4251"/>
              <a:chExt cx="641" cy="561"/>
            </a:xfrm>
            <a:solidFill>
              <a:srgbClr val="010A27"/>
            </a:solidFill>
          </p:grpSpPr>
          <p:sp>
            <p:nvSpPr>
              <p:cNvPr id="44" name="Freeform 30"/>
              <p:cNvSpPr/>
              <p:nvPr/>
            </p:nvSpPr>
            <p:spPr>
              <a:xfrm>
                <a:off x="709" y="4720"/>
                <a:ext cx="88" cy="92"/>
              </a:xfrm>
              <a:custGeom>
                <a:avLst/>
                <a:gdLst>
                  <a:gd name="T0" fmla="*/ 0 w 526"/>
                  <a:gd name="T1" fmla="*/ 0 h 553"/>
                  <a:gd name="T2" fmla="*/ 526 w 526"/>
                  <a:gd name="T3" fmla="*/ 250 h 553"/>
                  <a:gd name="T4" fmla="*/ 97 w 526"/>
                  <a:gd name="T5" fmla="*/ 542 h 553"/>
                  <a:gd name="T6" fmla="*/ 81 w 526"/>
                  <a:gd name="T7" fmla="*/ 549 h 553"/>
                  <a:gd name="T8" fmla="*/ 65 w 526"/>
                  <a:gd name="T9" fmla="*/ 553 h 553"/>
                  <a:gd name="T10" fmla="*/ 49 w 526"/>
                  <a:gd name="T11" fmla="*/ 552 h 553"/>
                  <a:gd name="T12" fmla="*/ 34 w 526"/>
                  <a:gd name="T13" fmla="*/ 546 h 553"/>
                  <a:gd name="T14" fmla="*/ 20 w 526"/>
                  <a:gd name="T15" fmla="*/ 535 h 553"/>
                  <a:gd name="T16" fmla="*/ 9 w 526"/>
                  <a:gd name="T17" fmla="*/ 522 h 553"/>
                  <a:gd name="T18" fmla="*/ 2 w 526"/>
                  <a:gd name="T19" fmla="*/ 507 h 553"/>
                  <a:gd name="T20" fmla="*/ 0 w 526"/>
                  <a:gd name="T21" fmla="*/ 490 h 553"/>
                  <a:gd name="T22" fmla="*/ 0 w 526"/>
                  <a:gd name="T23" fmla="*/ 0 h 5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26" h="553">
                    <a:moveTo>
                      <a:pt x="0" y="0"/>
                    </a:moveTo>
                    <a:lnTo>
                      <a:pt x="526" y="250"/>
                    </a:lnTo>
                    <a:lnTo>
                      <a:pt x="97" y="542"/>
                    </a:lnTo>
                    <a:lnTo>
                      <a:pt x="81" y="549"/>
                    </a:lnTo>
                    <a:lnTo>
                      <a:pt x="65" y="553"/>
                    </a:lnTo>
                    <a:lnTo>
                      <a:pt x="49" y="552"/>
                    </a:lnTo>
                    <a:lnTo>
                      <a:pt x="34" y="546"/>
                    </a:lnTo>
                    <a:lnTo>
                      <a:pt x="20" y="535"/>
                    </a:lnTo>
                    <a:lnTo>
                      <a:pt x="9" y="522"/>
                    </a:lnTo>
                    <a:lnTo>
                      <a:pt x="2" y="507"/>
                    </a:lnTo>
                    <a:lnTo>
                      <a:pt x="0" y="49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100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Freeform 31"/>
              <p:cNvSpPr/>
              <p:nvPr/>
            </p:nvSpPr>
            <p:spPr>
              <a:xfrm>
                <a:off x="496" y="4251"/>
                <a:ext cx="641" cy="530"/>
              </a:xfrm>
              <a:custGeom>
                <a:avLst/>
                <a:gdLst>
                  <a:gd name="T0" fmla="*/ 3785 w 3847"/>
                  <a:gd name="T1" fmla="*/ 0 h 3180"/>
                  <a:gd name="T2" fmla="*/ 3800 w 3847"/>
                  <a:gd name="T3" fmla="*/ 2 h 3180"/>
                  <a:gd name="T4" fmla="*/ 3814 w 3847"/>
                  <a:gd name="T5" fmla="*/ 7 h 3180"/>
                  <a:gd name="T6" fmla="*/ 3827 w 3847"/>
                  <a:gd name="T7" fmla="*/ 16 h 3180"/>
                  <a:gd name="T8" fmla="*/ 3839 w 3847"/>
                  <a:gd name="T9" fmla="*/ 31 h 3180"/>
                  <a:gd name="T10" fmla="*/ 3846 w 3847"/>
                  <a:gd name="T11" fmla="*/ 49 h 3180"/>
                  <a:gd name="T12" fmla="*/ 3847 w 3847"/>
                  <a:gd name="T13" fmla="*/ 66 h 3180"/>
                  <a:gd name="T14" fmla="*/ 3842 w 3847"/>
                  <a:gd name="T15" fmla="*/ 85 h 3180"/>
                  <a:gd name="T16" fmla="*/ 2642 w 3847"/>
                  <a:gd name="T17" fmla="*/ 3110 h 3180"/>
                  <a:gd name="T18" fmla="*/ 2631 w 3847"/>
                  <a:gd name="T19" fmla="*/ 3130 h 3180"/>
                  <a:gd name="T20" fmla="*/ 2617 w 3847"/>
                  <a:gd name="T21" fmla="*/ 3147 h 3180"/>
                  <a:gd name="T22" fmla="*/ 2600 w 3847"/>
                  <a:gd name="T23" fmla="*/ 3161 h 3180"/>
                  <a:gd name="T24" fmla="*/ 2579 w 3847"/>
                  <a:gd name="T25" fmla="*/ 3172 h 3180"/>
                  <a:gd name="T26" fmla="*/ 2559 w 3847"/>
                  <a:gd name="T27" fmla="*/ 3178 h 3180"/>
                  <a:gd name="T28" fmla="*/ 2539 w 3847"/>
                  <a:gd name="T29" fmla="*/ 3180 h 3180"/>
                  <a:gd name="T30" fmla="*/ 2514 w 3847"/>
                  <a:gd name="T31" fmla="*/ 3177 h 3180"/>
                  <a:gd name="T32" fmla="*/ 2491 w 3847"/>
                  <a:gd name="T33" fmla="*/ 3168 h 3180"/>
                  <a:gd name="T34" fmla="*/ 1278 w 3847"/>
                  <a:gd name="T35" fmla="*/ 2591 h 3180"/>
                  <a:gd name="T36" fmla="*/ 2984 w 3847"/>
                  <a:gd name="T37" fmla="*/ 878 h 3180"/>
                  <a:gd name="T38" fmla="*/ 1036 w 3847"/>
                  <a:gd name="T39" fmla="*/ 2477 h 3180"/>
                  <a:gd name="T40" fmla="*/ 63 w 3847"/>
                  <a:gd name="T41" fmla="*/ 2014 h 3180"/>
                  <a:gd name="T42" fmla="*/ 42 w 3847"/>
                  <a:gd name="T43" fmla="*/ 2000 h 3180"/>
                  <a:gd name="T44" fmla="*/ 24 w 3847"/>
                  <a:gd name="T45" fmla="*/ 1983 h 3180"/>
                  <a:gd name="T46" fmla="*/ 11 w 3847"/>
                  <a:gd name="T47" fmla="*/ 1963 h 3180"/>
                  <a:gd name="T48" fmla="*/ 3 w 3847"/>
                  <a:gd name="T49" fmla="*/ 1940 h 3180"/>
                  <a:gd name="T50" fmla="*/ 0 w 3847"/>
                  <a:gd name="T51" fmla="*/ 1915 h 3180"/>
                  <a:gd name="T52" fmla="*/ 2 w 3847"/>
                  <a:gd name="T53" fmla="*/ 1891 h 3180"/>
                  <a:gd name="T54" fmla="*/ 10 w 3847"/>
                  <a:gd name="T55" fmla="*/ 1867 h 3180"/>
                  <a:gd name="T56" fmla="*/ 23 w 3847"/>
                  <a:gd name="T57" fmla="*/ 1846 h 3180"/>
                  <a:gd name="T58" fmla="*/ 41 w 3847"/>
                  <a:gd name="T59" fmla="*/ 1829 h 3180"/>
                  <a:gd name="T60" fmla="*/ 62 w 3847"/>
                  <a:gd name="T61" fmla="*/ 1816 h 3180"/>
                  <a:gd name="T62" fmla="*/ 3757 w 3847"/>
                  <a:gd name="T63" fmla="*/ 5 h 3180"/>
                  <a:gd name="T64" fmla="*/ 3771 w 3847"/>
                  <a:gd name="T65" fmla="*/ 1 h 3180"/>
                  <a:gd name="T66" fmla="*/ 3785 w 3847"/>
                  <a:gd name="T67" fmla="*/ 0 h 3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847" h="3180">
                    <a:moveTo>
                      <a:pt x="3785" y="0"/>
                    </a:moveTo>
                    <a:lnTo>
                      <a:pt x="3800" y="2"/>
                    </a:lnTo>
                    <a:lnTo>
                      <a:pt x="3814" y="7"/>
                    </a:lnTo>
                    <a:lnTo>
                      <a:pt x="3827" y="16"/>
                    </a:lnTo>
                    <a:lnTo>
                      <a:pt x="3839" y="31"/>
                    </a:lnTo>
                    <a:lnTo>
                      <a:pt x="3846" y="49"/>
                    </a:lnTo>
                    <a:lnTo>
                      <a:pt x="3847" y="66"/>
                    </a:lnTo>
                    <a:lnTo>
                      <a:pt x="3842" y="85"/>
                    </a:lnTo>
                    <a:lnTo>
                      <a:pt x="2642" y="3110"/>
                    </a:lnTo>
                    <a:lnTo>
                      <a:pt x="2631" y="3130"/>
                    </a:lnTo>
                    <a:lnTo>
                      <a:pt x="2617" y="3147"/>
                    </a:lnTo>
                    <a:lnTo>
                      <a:pt x="2600" y="3161"/>
                    </a:lnTo>
                    <a:lnTo>
                      <a:pt x="2579" y="3172"/>
                    </a:lnTo>
                    <a:lnTo>
                      <a:pt x="2559" y="3178"/>
                    </a:lnTo>
                    <a:lnTo>
                      <a:pt x="2539" y="3180"/>
                    </a:lnTo>
                    <a:lnTo>
                      <a:pt x="2514" y="3177"/>
                    </a:lnTo>
                    <a:lnTo>
                      <a:pt x="2491" y="3168"/>
                    </a:lnTo>
                    <a:lnTo>
                      <a:pt x="1278" y="2591"/>
                    </a:lnTo>
                    <a:lnTo>
                      <a:pt x="2984" y="878"/>
                    </a:lnTo>
                    <a:lnTo>
                      <a:pt x="1036" y="2477"/>
                    </a:lnTo>
                    <a:lnTo>
                      <a:pt x="63" y="2014"/>
                    </a:lnTo>
                    <a:lnTo>
                      <a:pt x="42" y="2000"/>
                    </a:lnTo>
                    <a:lnTo>
                      <a:pt x="24" y="1983"/>
                    </a:lnTo>
                    <a:lnTo>
                      <a:pt x="11" y="1963"/>
                    </a:lnTo>
                    <a:lnTo>
                      <a:pt x="3" y="1940"/>
                    </a:lnTo>
                    <a:lnTo>
                      <a:pt x="0" y="1915"/>
                    </a:lnTo>
                    <a:lnTo>
                      <a:pt x="2" y="1891"/>
                    </a:lnTo>
                    <a:lnTo>
                      <a:pt x="10" y="1867"/>
                    </a:lnTo>
                    <a:lnTo>
                      <a:pt x="23" y="1846"/>
                    </a:lnTo>
                    <a:lnTo>
                      <a:pt x="41" y="1829"/>
                    </a:lnTo>
                    <a:lnTo>
                      <a:pt x="62" y="1816"/>
                    </a:lnTo>
                    <a:lnTo>
                      <a:pt x="3757" y="5"/>
                    </a:lnTo>
                    <a:lnTo>
                      <a:pt x="3771" y="1"/>
                    </a:lnTo>
                    <a:lnTo>
                      <a:pt x="378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10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34" name="TextBox 33"/>
          <p:cNvSpPr txBox="1"/>
          <p:nvPr/>
        </p:nvSpPr>
        <p:spPr>
          <a:xfrm>
            <a:off x="3144826" y="2564185"/>
            <a:ext cx="5906322" cy="1577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6500" b="1" i="1" kern="0">
                <a:solidFill>
                  <a:prstClr val="white"/>
                </a:solidFill>
              </a:rPr>
              <a:t>프로젝트 시연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직사각형 154">
            <a:extLst>
              <a:ext uri="{FF2B5EF4-FFF2-40B4-BE49-F238E27FC236}">
                <a16:creationId xmlns:a16="http://schemas.microsoft.com/office/drawing/2014/main" id="{3DCE50AE-09D0-4E18-B518-4EBF4EEF0AE3}"/>
              </a:ext>
            </a:extLst>
          </p:cNvPr>
          <p:cNvSpPr/>
          <p:nvPr/>
        </p:nvSpPr>
        <p:spPr>
          <a:xfrm>
            <a:off x="0" y="-6246"/>
            <a:ext cx="12192000" cy="877162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5400" dir="5400000" algn="t" rotWithShape="0">
              <a:schemeClr val="tx1">
                <a:lumMod val="85000"/>
                <a:lumOff val="1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3500" b="1" i="1" kern="0" dirty="0">
                <a:ln>
                  <a:solidFill>
                    <a:prstClr val="black">
                      <a:lumMod val="85000"/>
                      <a:lumOff val="15000"/>
                    </a:prstClr>
                  </a:solidFill>
                </a:ln>
                <a:solidFill>
                  <a:prstClr val="white"/>
                </a:solidFill>
              </a:rPr>
              <a:t>목차</a:t>
            </a:r>
            <a:endParaRPr lang="en-US" altLang="ko-KR" sz="3500" kern="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688C264B-8656-4539-B80D-3542F11D6943}"/>
              </a:ext>
            </a:extLst>
          </p:cNvPr>
          <p:cNvGrpSpPr/>
          <p:nvPr/>
        </p:nvGrpSpPr>
        <p:grpSpPr>
          <a:xfrm>
            <a:off x="712481" y="1378924"/>
            <a:ext cx="8506403" cy="3079168"/>
            <a:chOff x="134257" y="1165210"/>
            <a:chExt cx="8506403" cy="3079168"/>
          </a:xfrm>
        </p:grpSpPr>
        <p:sp>
          <p:nvSpPr>
            <p:cNvPr id="195" name="직사각형 194">
              <a:extLst>
                <a:ext uri="{FF2B5EF4-FFF2-40B4-BE49-F238E27FC236}">
                  <a16:creationId xmlns:a16="http://schemas.microsoft.com/office/drawing/2014/main" id="{57E3B682-8871-421E-B8AE-3B3A10E66D4C}"/>
                </a:ext>
              </a:extLst>
            </p:cNvPr>
            <p:cNvSpPr/>
            <p:nvPr/>
          </p:nvSpPr>
          <p:spPr>
            <a:xfrm>
              <a:off x="1704259" y="1165210"/>
              <a:ext cx="3535362" cy="4571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196" name="직사각형 195">
              <a:extLst>
                <a:ext uri="{FF2B5EF4-FFF2-40B4-BE49-F238E27FC236}">
                  <a16:creationId xmlns:a16="http://schemas.microsoft.com/office/drawing/2014/main" id="{57E3B682-8871-421E-B8AE-3B3A10E66D4C}"/>
                </a:ext>
              </a:extLst>
            </p:cNvPr>
            <p:cNvSpPr/>
            <p:nvPr/>
          </p:nvSpPr>
          <p:spPr>
            <a:xfrm>
              <a:off x="134259" y="1165210"/>
              <a:ext cx="1542595" cy="45719"/>
            </a:xfrm>
            <a:prstGeom prst="rect">
              <a:avLst/>
            </a:prstGeom>
            <a:solidFill>
              <a:srgbClr val="05D6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83" name="직사각형 82">
              <a:extLst>
                <a:ext uri="{FF2B5EF4-FFF2-40B4-BE49-F238E27FC236}">
                  <a16:creationId xmlns:a16="http://schemas.microsoft.com/office/drawing/2014/main" id="{DEDBCD13-47BE-4237-BACE-CC41F6DC7897}"/>
                </a:ext>
              </a:extLst>
            </p:cNvPr>
            <p:cNvSpPr/>
            <p:nvPr/>
          </p:nvSpPr>
          <p:spPr>
            <a:xfrm>
              <a:off x="134257" y="1218998"/>
              <a:ext cx="8506403" cy="30253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70000"/>
                </a:lnSpc>
              </a:pPr>
              <a:r>
                <a:rPr lang="en-US" altLang="ko-KR" sz="2300" b="1" dirty="0"/>
                <a:t>#</a:t>
              </a:r>
              <a:r>
                <a:rPr lang="en-US" altLang="ko-KR" b="1" dirty="0"/>
                <a:t>01</a:t>
              </a:r>
              <a:r>
                <a:rPr lang="en-US" altLang="ko-KR" sz="2300" b="1" dirty="0"/>
                <a:t>  </a:t>
              </a:r>
              <a:r>
                <a:rPr lang="ko-KR" altLang="en-US" sz="2300" b="1" dirty="0"/>
                <a:t>업무현황</a:t>
              </a:r>
              <a:endParaRPr lang="en-US" altLang="ko-KR" sz="2300" b="1" dirty="0"/>
            </a:p>
            <a:p>
              <a:pPr>
                <a:lnSpc>
                  <a:spcPct val="170000"/>
                </a:lnSpc>
              </a:pPr>
              <a:r>
                <a:rPr lang="en-US" altLang="ko-KR" sz="2300" b="1" dirty="0"/>
                <a:t>#</a:t>
              </a:r>
              <a:r>
                <a:rPr lang="en-US" altLang="ko-KR" b="1" dirty="0"/>
                <a:t>02</a:t>
              </a:r>
              <a:r>
                <a:rPr lang="en-US" altLang="ko-KR" sz="2300" b="1" dirty="0"/>
                <a:t>  </a:t>
              </a:r>
              <a:r>
                <a:rPr lang="ko-KR" altLang="en-US" sz="2300" b="1" dirty="0"/>
                <a:t>현존하는 문제점</a:t>
              </a:r>
              <a:endParaRPr lang="en-US" altLang="ko-KR" sz="2300" b="1" dirty="0"/>
            </a:p>
            <a:p>
              <a:pPr>
                <a:lnSpc>
                  <a:spcPct val="170000"/>
                </a:lnSpc>
              </a:pPr>
              <a:r>
                <a:rPr lang="en-US" altLang="ko-KR" sz="2300" b="1" dirty="0"/>
                <a:t>#</a:t>
              </a:r>
              <a:r>
                <a:rPr lang="en-US" altLang="ko-KR" b="1" dirty="0"/>
                <a:t>03</a:t>
              </a:r>
              <a:r>
                <a:rPr lang="en-US" altLang="ko-KR" sz="2300" b="1" dirty="0"/>
                <a:t>  </a:t>
              </a:r>
              <a:r>
                <a:rPr lang="ko-KR" altLang="en-US" sz="2300" b="1" dirty="0"/>
                <a:t>해결 방안</a:t>
              </a:r>
              <a:endParaRPr lang="en-US" altLang="ko-KR" sz="2300" b="1" dirty="0"/>
            </a:p>
            <a:p>
              <a:pPr>
                <a:lnSpc>
                  <a:spcPct val="170000"/>
                </a:lnSpc>
              </a:pPr>
              <a:r>
                <a:rPr lang="en-US" altLang="ko-KR" sz="2300" b="1" dirty="0"/>
                <a:t>#</a:t>
              </a:r>
              <a:r>
                <a:rPr lang="en-US" altLang="ko-KR" b="1" dirty="0"/>
                <a:t>04</a:t>
              </a:r>
              <a:r>
                <a:rPr lang="en-US" altLang="ko-KR" sz="2300" b="1" dirty="0"/>
                <a:t>  </a:t>
              </a:r>
              <a:r>
                <a:rPr lang="ko-KR" altLang="en-US" sz="2300" b="1" dirty="0"/>
                <a:t>시스템 구성도</a:t>
              </a:r>
              <a:endParaRPr lang="en-US" altLang="ko-KR" sz="2300" b="1" dirty="0"/>
            </a:p>
            <a:p>
              <a:pPr>
                <a:lnSpc>
                  <a:spcPct val="170000"/>
                </a:lnSpc>
              </a:pPr>
              <a:r>
                <a:rPr lang="en-US" altLang="ko-KR" sz="2300" b="1" dirty="0"/>
                <a:t>#</a:t>
              </a:r>
              <a:r>
                <a:rPr lang="en-US" altLang="ko-KR" b="1" dirty="0"/>
                <a:t>05</a:t>
              </a:r>
              <a:r>
                <a:rPr lang="en-US" altLang="ko-KR" sz="2300" b="1" dirty="0"/>
                <a:t>  </a:t>
              </a:r>
              <a:r>
                <a:rPr lang="ko-KR" altLang="en-US" sz="2300" b="1" dirty="0"/>
                <a:t>센서 데이터 취득</a:t>
              </a:r>
              <a:endParaRPr lang="en-US" altLang="ko-KR" sz="2300" b="1" dirty="0"/>
            </a:p>
          </p:txBody>
        </p:sp>
      </p:grpSp>
      <p:grpSp>
        <p:nvGrpSpPr>
          <p:cNvPr id="3" name="그룹 2">
            <a:extLst>
              <a:ext uri="{FF2B5EF4-FFF2-40B4-BE49-F238E27FC236}">
                <a16:creationId xmlns:a16="http://schemas.microsoft.com/office/drawing/2014/main" id="{95ECC90D-34AF-4CDA-B335-B5F30B406053}"/>
              </a:ext>
            </a:extLst>
          </p:cNvPr>
          <p:cNvGrpSpPr/>
          <p:nvPr/>
        </p:nvGrpSpPr>
        <p:grpSpPr>
          <a:xfrm>
            <a:off x="4826851" y="3223394"/>
            <a:ext cx="8506403" cy="2469396"/>
            <a:chOff x="4342757" y="2527846"/>
            <a:chExt cx="8506403" cy="2469396"/>
          </a:xfrm>
        </p:grpSpPr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4CFCA5C7-B506-4843-81AB-6B293E6836B5}"/>
                </a:ext>
              </a:extLst>
            </p:cNvPr>
            <p:cNvSpPr/>
            <p:nvPr/>
          </p:nvSpPr>
          <p:spPr>
            <a:xfrm>
              <a:off x="5925539" y="2527846"/>
              <a:ext cx="3213965" cy="4571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3BF5A193-A65E-4432-B2FB-F5E49684352B}"/>
                </a:ext>
              </a:extLst>
            </p:cNvPr>
            <p:cNvSpPr/>
            <p:nvPr/>
          </p:nvSpPr>
          <p:spPr>
            <a:xfrm>
              <a:off x="4342757" y="2527846"/>
              <a:ext cx="1542595" cy="45719"/>
            </a:xfrm>
            <a:prstGeom prst="rect">
              <a:avLst/>
            </a:prstGeom>
            <a:solidFill>
              <a:srgbClr val="05D6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50E55995-693F-48B0-B806-A9A83D001AFF}"/>
                </a:ext>
              </a:extLst>
            </p:cNvPr>
            <p:cNvSpPr/>
            <p:nvPr/>
          </p:nvSpPr>
          <p:spPr>
            <a:xfrm>
              <a:off x="4342757" y="2573565"/>
              <a:ext cx="8506403" cy="24236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70000"/>
                </a:lnSpc>
              </a:pPr>
              <a:r>
                <a:rPr lang="en-US" altLang="ko-KR" sz="2300" b="1" dirty="0"/>
                <a:t>#</a:t>
              </a:r>
              <a:r>
                <a:rPr lang="en-US" altLang="ko-KR" b="1" dirty="0"/>
                <a:t>06</a:t>
              </a:r>
              <a:r>
                <a:rPr lang="en-US" altLang="ko-KR" sz="2300" b="1" dirty="0"/>
                <a:t>  </a:t>
              </a:r>
              <a:r>
                <a:rPr lang="ko-KR" altLang="en-US" sz="2300" b="1" dirty="0"/>
                <a:t>이벤트 대응 시나리오</a:t>
              </a:r>
              <a:endParaRPr lang="en-US" altLang="ko-KR" sz="2300" b="1" dirty="0"/>
            </a:p>
            <a:p>
              <a:pPr>
                <a:lnSpc>
                  <a:spcPct val="170000"/>
                </a:lnSpc>
              </a:pPr>
              <a:r>
                <a:rPr lang="en-US" altLang="ko-KR" sz="2300" b="1" dirty="0"/>
                <a:t>#</a:t>
              </a:r>
              <a:r>
                <a:rPr lang="en-US" altLang="ko-KR" b="1" dirty="0"/>
                <a:t>07</a:t>
              </a:r>
              <a:r>
                <a:rPr lang="en-US" altLang="ko-KR" sz="2300" b="1" dirty="0"/>
                <a:t>  </a:t>
              </a:r>
              <a:r>
                <a:rPr lang="ko-KR" altLang="en-US" sz="2300" b="1" dirty="0" err="1"/>
                <a:t>대쉬보드</a:t>
              </a:r>
              <a:r>
                <a:rPr lang="ko-KR" altLang="en-US" sz="2300" b="1" dirty="0"/>
                <a:t> 구성</a:t>
              </a:r>
              <a:endParaRPr lang="en-US" altLang="ko-KR" sz="2300" b="1" dirty="0"/>
            </a:p>
            <a:p>
              <a:pPr>
                <a:lnSpc>
                  <a:spcPct val="170000"/>
                </a:lnSpc>
              </a:pPr>
              <a:r>
                <a:rPr lang="en-US" altLang="ko-KR" sz="2300" b="1" dirty="0"/>
                <a:t>#</a:t>
              </a:r>
              <a:r>
                <a:rPr lang="en-US" altLang="ko-KR" b="1" dirty="0"/>
                <a:t>08</a:t>
              </a:r>
              <a:r>
                <a:rPr lang="en-US" altLang="ko-KR" sz="2300" b="1" dirty="0"/>
                <a:t>  </a:t>
              </a:r>
              <a:r>
                <a:rPr lang="ko-KR" altLang="en-US" sz="2300" b="1" dirty="0"/>
                <a:t>프로젝트 기대 효과</a:t>
              </a:r>
              <a:endParaRPr lang="en-US" altLang="ko-KR" sz="2300" b="1" dirty="0"/>
            </a:p>
            <a:p>
              <a:pPr>
                <a:lnSpc>
                  <a:spcPct val="170000"/>
                </a:lnSpc>
              </a:pPr>
              <a:r>
                <a:rPr lang="en-US" altLang="ko-KR" sz="2300" b="1" dirty="0"/>
                <a:t>#</a:t>
              </a:r>
              <a:r>
                <a:rPr lang="en-US" altLang="ko-KR" b="1" dirty="0"/>
                <a:t>09</a:t>
              </a:r>
              <a:r>
                <a:rPr lang="en-US" altLang="ko-KR" sz="2300" b="1" dirty="0"/>
                <a:t>  </a:t>
              </a:r>
              <a:r>
                <a:rPr lang="ko-KR" altLang="en-US" sz="2300" b="1" dirty="0"/>
                <a:t>향후 추진 과제</a:t>
              </a:r>
              <a:endParaRPr lang="en-US" altLang="ko-KR" sz="23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96406740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2C2D1"/>
            </a:gs>
            <a:gs pos="100000">
              <a:srgbClr val="86899A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그룹 103"/>
          <p:cNvGrpSpPr/>
          <p:nvPr/>
        </p:nvGrpSpPr>
        <p:grpSpPr>
          <a:xfrm flipH="1">
            <a:off x="11378961" y="585587"/>
            <a:ext cx="452320" cy="1173794"/>
            <a:chOff x="575450" y="1259633"/>
            <a:chExt cx="452320" cy="1173794"/>
          </a:xfrm>
        </p:grpSpPr>
        <p:grpSp>
          <p:nvGrpSpPr>
            <p:cNvPr id="105" name="그룹 104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12" name="타원 111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3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4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06" name="그룹 105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109" name="타원 108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0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1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107" name="오른쪽 대괄호 106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8" name="오른쪽 대괄호 107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3" name="그룹 92"/>
          <p:cNvGrpSpPr/>
          <p:nvPr/>
        </p:nvGrpSpPr>
        <p:grpSpPr>
          <a:xfrm flipH="1">
            <a:off x="11070041" y="499091"/>
            <a:ext cx="452320" cy="1173794"/>
            <a:chOff x="575450" y="1259633"/>
            <a:chExt cx="452320" cy="1173794"/>
          </a:xfrm>
        </p:grpSpPr>
        <p:grpSp>
          <p:nvGrpSpPr>
            <p:cNvPr id="94" name="그룹 93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01" name="타원 100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2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3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95" name="그룹 94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98" name="타원 9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9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0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96" name="오른쪽 대괄호 95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7" name="오른쪽 대괄호 96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81" name="그룹 80"/>
          <p:cNvGrpSpPr/>
          <p:nvPr/>
        </p:nvGrpSpPr>
        <p:grpSpPr>
          <a:xfrm flipH="1">
            <a:off x="855973" y="542591"/>
            <a:ext cx="452320" cy="1173794"/>
            <a:chOff x="575450" y="1259633"/>
            <a:chExt cx="452320" cy="1173794"/>
          </a:xfrm>
        </p:grpSpPr>
        <p:grpSp>
          <p:nvGrpSpPr>
            <p:cNvPr id="82" name="그룹 81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90" name="타원 89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1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2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83" name="그룹 82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87" name="타원 86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8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9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84" name="오른쪽 대괄호 83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6" name="오른쪽 대괄호 85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69" name="그룹 68"/>
          <p:cNvGrpSpPr/>
          <p:nvPr/>
        </p:nvGrpSpPr>
        <p:grpSpPr>
          <a:xfrm flipH="1">
            <a:off x="563529" y="545812"/>
            <a:ext cx="452320" cy="1173794"/>
            <a:chOff x="575450" y="1259633"/>
            <a:chExt cx="452320" cy="1173794"/>
          </a:xfrm>
        </p:grpSpPr>
        <p:grpSp>
          <p:nvGrpSpPr>
            <p:cNvPr id="70" name="그룹 69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78" name="타원 7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9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0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71" name="그룹 70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75" name="타원 74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6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7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72" name="오른쪽 대괄호 71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4" name="오른쪽 대괄호 73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68" name="그룹 67"/>
          <p:cNvGrpSpPr/>
          <p:nvPr/>
        </p:nvGrpSpPr>
        <p:grpSpPr>
          <a:xfrm>
            <a:off x="278363" y="1096871"/>
            <a:ext cx="11635274" cy="5535178"/>
            <a:chOff x="278363" y="1096871"/>
            <a:chExt cx="11635274" cy="5535178"/>
          </a:xfrm>
        </p:grpSpPr>
        <p:sp>
          <p:nvSpPr>
            <p:cNvPr id="12" name="사각형: 둥근 위쪽 모서리 11"/>
            <p:cNvSpPr/>
            <p:nvPr/>
          </p:nvSpPr>
          <p:spPr>
            <a:xfrm>
              <a:off x="278363" y="1215053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4" name="사각형: 둥근 위쪽 모서리 63"/>
            <p:cNvSpPr/>
            <p:nvPr/>
          </p:nvSpPr>
          <p:spPr>
            <a:xfrm>
              <a:off x="278363" y="1175659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5" name="사각형: 둥근 위쪽 모서리 64"/>
            <p:cNvSpPr/>
            <p:nvPr/>
          </p:nvSpPr>
          <p:spPr>
            <a:xfrm>
              <a:off x="278363" y="1136265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6" name="사각형: 둥근 위쪽 모서리 65"/>
            <p:cNvSpPr/>
            <p:nvPr/>
          </p:nvSpPr>
          <p:spPr>
            <a:xfrm>
              <a:off x="278363" y="1096871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67" name="그룹 66"/>
          <p:cNvGrpSpPr/>
          <p:nvPr/>
        </p:nvGrpSpPr>
        <p:grpSpPr>
          <a:xfrm>
            <a:off x="278363" y="0"/>
            <a:ext cx="11635274" cy="983865"/>
            <a:chOff x="278363" y="0"/>
            <a:chExt cx="11635274" cy="983865"/>
          </a:xfrm>
        </p:grpSpPr>
        <p:sp>
          <p:nvSpPr>
            <p:cNvPr id="6" name="사각형: 둥근 위쪽 모서리 5"/>
            <p:cNvSpPr/>
            <p:nvPr/>
          </p:nvSpPr>
          <p:spPr>
            <a:xfrm>
              <a:off x="278363" y="60134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사각형: 둥근 위쪽 모서리 7"/>
            <p:cNvSpPr/>
            <p:nvPr/>
          </p:nvSpPr>
          <p:spPr>
            <a:xfrm>
              <a:off x="278363" y="41472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사각형: 둥근 위쪽 모서리 8"/>
            <p:cNvSpPr/>
            <p:nvPr/>
          </p:nvSpPr>
          <p:spPr>
            <a:xfrm>
              <a:off x="278363" y="37324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사각형: 둥근 위쪽 모서리 9"/>
            <p:cNvSpPr/>
            <p:nvPr/>
          </p:nvSpPr>
          <p:spPr>
            <a:xfrm>
              <a:off x="278363" y="18662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사각형: 둥근 위쪽 모서리 10"/>
            <p:cNvSpPr/>
            <p:nvPr/>
          </p:nvSpPr>
          <p:spPr>
            <a:xfrm>
              <a:off x="278363" y="0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latinLnBrk="0"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2800" b="1" i="1" kern="0" dirty="0">
                  <a:solidFill>
                    <a:srgbClr val="626474"/>
                  </a:solidFill>
                </a:rPr>
                <a:t>#01 </a:t>
              </a:r>
              <a:r>
                <a:rPr lang="ko-KR" altLang="en-US" sz="2800" b="1" i="1" kern="0" dirty="0">
                  <a:solidFill>
                    <a:srgbClr val="626474"/>
                  </a:solidFill>
                </a:rPr>
                <a:t>업무 현황</a:t>
              </a:r>
              <a:endParaRPr lang="ko-KR" altLang="en-US" sz="2800" b="1" i="1" kern="0" dirty="0">
                <a:solidFill>
                  <a:srgbClr val="626474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602744" y="531667"/>
            <a:ext cx="452319" cy="286109"/>
            <a:chOff x="575451" y="1259633"/>
            <a:chExt cx="452319" cy="286109"/>
          </a:xfrm>
        </p:grpSpPr>
        <p:sp>
          <p:nvSpPr>
            <p:cNvPr id="37" name="타원 36"/>
            <p:cNvSpPr/>
            <p:nvPr/>
          </p:nvSpPr>
          <p:spPr>
            <a:xfrm>
              <a:off x="849086" y="1259633"/>
              <a:ext cx="130628" cy="13062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" name="사각형: 둥근 모서리 37"/>
            <p:cNvSpPr/>
            <p:nvPr/>
          </p:nvSpPr>
          <p:spPr>
            <a:xfrm rot="18900000">
              <a:off x="575451" y="1329508"/>
              <a:ext cx="452319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" name="사각형: 둥근 모서리 38"/>
            <p:cNvSpPr/>
            <p:nvPr/>
          </p:nvSpPr>
          <p:spPr>
            <a:xfrm rot="18900000">
              <a:off x="758650" y="1299280"/>
              <a:ext cx="201708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74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602743" y="1419352"/>
            <a:ext cx="452319" cy="286109"/>
            <a:chOff x="575451" y="1259633"/>
            <a:chExt cx="452319" cy="286109"/>
          </a:xfrm>
        </p:grpSpPr>
        <p:sp>
          <p:nvSpPr>
            <p:cNvPr id="34" name="타원 33"/>
            <p:cNvSpPr/>
            <p:nvPr/>
          </p:nvSpPr>
          <p:spPr>
            <a:xfrm>
              <a:off x="849086" y="1259633"/>
              <a:ext cx="130628" cy="13062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사각형: 둥근 모서리 34"/>
            <p:cNvSpPr/>
            <p:nvPr/>
          </p:nvSpPr>
          <p:spPr>
            <a:xfrm rot="18900000">
              <a:off x="575451" y="1329508"/>
              <a:ext cx="452319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사각형: 둥근 모서리 35"/>
            <p:cNvSpPr/>
            <p:nvPr/>
          </p:nvSpPr>
          <p:spPr>
            <a:xfrm rot="18900000">
              <a:off x="758650" y="1299280"/>
              <a:ext cx="201708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74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1" name="오른쪽 대괄호 30"/>
          <p:cNvSpPr/>
          <p:nvPr/>
        </p:nvSpPr>
        <p:spPr>
          <a:xfrm>
            <a:off x="941693" y="596981"/>
            <a:ext cx="78484" cy="881062"/>
          </a:xfrm>
          <a:prstGeom prst="rightBracket">
            <a:avLst>
              <a:gd name="adj" fmla="val 561300"/>
            </a:avLst>
          </a:prstGeom>
          <a:ln w="88900" cap="rnd">
            <a:solidFill>
              <a:srgbClr val="B2C2D1"/>
            </a:solidFill>
          </a:ln>
          <a:scene3d>
            <a:camera prst="orthographicFront"/>
            <a:lightRig rig="glow" dir="t"/>
          </a:scene3d>
          <a:sp3d prstMaterial="flat"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" name="자유형: 도형 31"/>
          <p:cNvSpPr/>
          <p:nvPr/>
        </p:nvSpPr>
        <p:spPr>
          <a:xfrm>
            <a:off x="979793" y="993678"/>
            <a:ext cx="80963" cy="36000"/>
          </a:xfrm>
          <a:custGeom>
            <a:avLst/>
            <a:gdLst>
              <a:gd name="connsiteX0" fmla="*/ 0 w 80963"/>
              <a:gd name="connsiteY0" fmla="*/ 0 h 47625"/>
              <a:gd name="connsiteX1" fmla="*/ 38100 w 80963"/>
              <a:gd name="connsiteY1" fmla="*/ 47625 h 47625"/>
              <a:gd name="connsiteX2" fmla="*/ 80963 w 80963"/>
              <a:gd name="connsiteY2" fmla="*/ 0 h 4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963" h="47625">
                <a:moveTo>
                  <a:pt x="0" y="0"/>
                </a:moveTo>
                <a:lnTo>
                  <a:pt x="38100" y="47625"/>
                </a:lnTo>
                <a:lnTo>
                  <a:pt x="80963" y="0"/>
                </a:lnTo>
              </a:path>
            </a:pathLst>
          </a:custGeom>
          <a:noFill/>
          <a:ln w="19050" cap="rnd">
            <a:solidFill>
              <a:srgbClr val="425165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3" name="오른쪽 대괄호 32"/>
          <p:cNvSpPr/>
          <p:nvPr/>
        </p:nvSpPr>
        <p:spPr>
          <a:xfrm>
            <a:off x="941693" y="598842"/>
            <a:ext cx="78484" cy="881062"/>
          </a:xfrm>
          <a:prstGeom prst="rightBracket">
            <a:avLst>
              <a:gd name="adj" fmla="val 561300"/>
            </a:avLst>
          </a:prstGeom>
          <a:ln w="82550" cap="rnd">
            <a:solidFill>
              <a:schemeClr val="tx1">
                <a:lumMod val="95000"/>
                <a:lumOff val="5000"/>
                <a:alpha val="17000"/>
              </a:schemeClr>
            </a:solidFill>
          </a:ln>
          <a:effectLst>
            <a:softEdge rad="317500"/>
          </a:effectLst>
          <a:scene3d>
            <a:camera prst="orthographicFront"/>
            <a:lightRig rig="glow" dir="t"/>
          </a:scene3d>
          <a:sp3d prstMaterial="clear"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53865" y="536536"/>
            <a:ext cx="458013" cy="1173794"/>
            <a:chOff x="575450" y="1259633"/>
            <a:chExt cx="458013" cy="1173794"/>
          </a:xfrm>
        </p:grpSpPr>
        <p:grpSp>
          <p:nvGrpSpPr>
            <p:cNvPr id="20" name="그룹 19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3" name="타원 12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8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21" name="그룹 20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22" name="타원 21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3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4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14" name="오른쪽 대괄호 13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자유형: 도형 24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오른쪽 대괄호 25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11125537" y="536924"/>
            <a:ext cx="458013" cy="1173794"/>
            <a:chOff x="575450" y="1259633"/>
            <a:chExt cx="458013" cy="1173794"/>
          </a:xfrm>
        </p:grpSpPr>
        <p:grpSp>
          <p:nvGrpSpPr>
            <p:cNvPr id="41" name="그룹 40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49" name="타원 48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" name="사각형: 둥근 모서리 49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1" name="사각형: 둥근 모서리 50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42" name="그룹 41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46" name="타원 45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7" name="사각형: 둥근 모서리 46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8" name="사각형: 둥근 모서리 47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3" name="오른쪽 대괄호 42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자유형: 도형 43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오른쪽 대괄호 44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52" name="그룹 51"/>
          <p:cNvGrpSpPr/>
          <p:nvPr/>
        </p:nvGrpSpPr>
        <p:grpSpPr>
          <a:xfrm>
            <a:off x="10876659" y="527504"/>
            <a:ext cx="458013" cy="1173794"/>
            <a:chOff x="575450" y="1259633"/>
            <a:chExt cx="458013" cy="1173794"/>
          </a:xfrm>
        </p:grpSpPr>
        <p:grpSp>
          <p:nvGrpSpPr>
            <p:cNvPr id="53" name="그룹 52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61" name="타원 60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2" name="사각형: 둥근 모서리 61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3" name="사각형: 둥근 모서리 62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54" name="그룹 53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58" name="타원 5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9" name="사각형: 둥근 모서리 58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0" name="사각형: 둥근 모서리 59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55" name="오른쪽 대괄호 54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6" name="자유형: 도형 55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7" name="오른쪽 대괄호 56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16" name="직사각형 33"/>
          <p:cNvSpPr/>
          <p:nvPr/>
        </p:nvSpPr>
        <p:spPr>
          <a:xfrm>
            <a:off x="1285953" y="1096775"/>
            <a:ext cx="9620094" cy="681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>
                <a:latin typeface="+mn-lt"/>
                <a:ea typeface="+mn-ea"/>
                <a:cs typeface="+mn-cs"/>
              </a:defRPr>
            </a:pPr>
            <a:r>
              <a:rPr lang="en-US" altLang="ko-KR" sz="1400" b="1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CONTENTS</a:t>
            </a:r>
          </a:p>
          <a:p>
            <a:pPr algn="ctr">
              <a:lnSpc>
                <a:spcPct val="150000"/>
              </a:lnSpc>
              <a:defRPr>
                <a:latin typeface="+mn-lt"/>
                <a:ea typeface="+mn-ea"/>
                <a:cs typeface="+mn-cs"/>
              </a:defRPr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현재 현장에서 이루어지고 있는 업무를 설명해주세요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.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 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내용에 따라 페이지 추가 가능합니다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.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2" name="내용 개체 틀 2"/>
          <p:cNvSpPr>
            <a:spLocks noGrp="1"/>
          </p:cNvSpPr>
          <p:nvPr>
            <p:ph idx="1"/>
          </p:nvPr>
        </p:nvSpPr>
        <p:spPr>
          <a:xfrm>
            <a:off x="609601" y="1817225"/>
            <a:ext cx="10972798" cy="4525963"/>
          </a:xfrm>
        </p:spPr>
        <p:txBody>
          <a:bodyPr vert="horz" lIns="91440" tIns="45720" rIns="91440" bIns="45720">
            <a:normAutofit/>
          </a:bodyPr>
          <a:lstStyle/>
          <a:p>
            <a:pPr>
              <a:defRPr/>
            </a:pP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2C2D1"/>
            </a:gs>
            <a:gs pos="100000">
              <a:srgbClr val="86899A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그룹 103"/>
          <p:cNvGrpSpPr/>
          <p:nvPr/>
        </p:nvGrpSpPr>
        <p:grpSpPr>
          <a:xfrm flipH="1">
            <a:off x="11378961" y="585587"/>
            <a:ext cx="452320" cy="1173794"/>
            <a:chOff x="575450" y="1259633"/>
            <a:chExt cx="452320" cy="1173794"/>
          </a:xfrm>
        </p:grpSpPr>
        <p:grpSp>
          <p:nvGrpSpPr>
            <p:cNvPr id="105" name="그룹 104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12" name="타원 111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3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4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06" name="그룹 105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109" name="타원 108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0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1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107" name="오른쪽 대괄호 106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8" name="오른쪽 대괄호 107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3" name="그룹 92"/>
          <p:cNvGrpSpPr/>
          <p:nvPr/>
        </p:nvGrpSpPr>
        <p:grpSpPr>
          <a:xfrm flipH="1">
            <a:off x="11070041" y="499091"/>
            <a:ext cx="452320" cy="1173794"/>
            <a:chOff x="575450" y="1259633"/>
            <a:chExt cx="452320" cy="1173794"/>
          </a:xfrm>
        </p:grpSpPr>
        <p:grpSp>
          <p:nvGrpSpPr>
            <p:cNvPr id="94" name="그룹 93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01" name="타원 100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2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3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95" name="그룹 94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98" name="타원 9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9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0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96" name="오른쪽 대괄호 95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7" name="오른쪽 대괄호 96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81" name="그룹 80"/>
          <p:cNvGrpSpPr/>
          <p:nvPr/>
        </p:nvGrpSpPr>
        <p:grpSpPr>
          <a:xfrm flipH="1">
            <a:off x="855973" y="542591"/>
            <a:ext cx="452320" cy="1173794"/>
            <a:chOff x="575450" y="1259633"/>
            <a:chExt cx="452320" cy="1173794"/>
          </a:xfrm>
        </p:grpSpPr>
        <p:grpSp>
          <p:nvGrpSpPr>
            <p:cNvPr id="82" name="그룹 81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90" name="타원 89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1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2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83" name="그룹 82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87" name="타원 86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8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9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84" name="오른쪽 대괄호 83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6" name="오른쪽 대괄호 85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69" name="그룹 68"/>
          <p:cNvGrpSpPr/>
          <p:nvPr/>
        </p:nvGrpSpPr>
        <p:grpSpPr>
          <a:xfrm flipH="1">
            <a:off x="563529" y="545812"/>
            <a:ext cx="452320" cy="1173794"/>
            <a:chOff x="575450" y="1259633"/>
            <a:chExt cx="452320" cy="1173794"/>
          </a:xfrm>
        </p:grpSpPr>
        <p:grpSp>
          <p:nvGrpSpPr>
            <p:cNvPr id="70" name="그룹 69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78" name="타원 7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9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0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71" name="그룹 70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75" name="타원 74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6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7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72" name="오른쪽 대괄호 71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4" name="오른쪽 대괄호 73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68" name="그룹 67"/>
          <p:cNvGrpSpPr/>
          <p:nvPr/>
        </p:nvGrpSpPr>
        <p:grpSpPr>
          <a:xfrm>
            <a:off x="278363" y="1096871"/>
            <a:ext cx="11635274" cy="5535178"/>
            <a:chOff x="278363" y="1096871"/>
            <a:chExt cx="11635274" cy="5535178"/>
          </a:xfrm>
        </p:grpSpPr>
        <p:sp>
          <p:nvSpPr>
            <p:cNvPr id="12" name="사각형: 둥근 위쪽 모서리 11"/>
            <p:cNvSpPr/>
            <p:nvPr/>
          </p:nvSpPr>
          <p:spPr>
            <a:xfrm>
              <a:off x="278363" y="1215053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4" name="사각형: 둥근 위쪽 모서리 63"/>
            <p:cNvSpPr/>
            <p:nvPr/>
          </p:nvSpPr>
          <p:spPr>
            <a:xfrm>
              <a:off x="278363" y="1175659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5" name="사각형: 둥근 위쪽 모서리 64"/>
            <p:cNvSpPr/>
            <p:nvPr/>
          </p:nvSpPr>
          <p:spPr>
            <a:xfrm>
              <a:off x="278363" y="1136265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6" name="사각형: 둥근 위쪽 모서리 65"/>
            <p:cNvSpPr/>
            <p:nvPr/>
          </p:nvSpPr>
          <p:spPr>
            <a:xfrm>
              <a:off x="278363" y="1096871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67" name="그룹 66"/>
          <p:cNvGrpSpPr/>
          <p:nvPr/>
        </p:nvGrpSpPr>
        <p:grpSpPr>
          <a:xfrm>
            <a:off x="278363" y="0"/>
            <a:ext cx="11635274" cy="983865"/>
            <a:chOff x="278363" y="0"/>
            <a:chExt cx="11635274" cy="983865"/>
          </a:xfrm>
        </p:grpSpPr>
        <p:sp>
          <p:nvSpPr>
            <p:cNvPr id="6" name="사각형: 둥근 위쪽 모서리 5"/>
            <p:cNvSpPr/>
            <p:nvPr/>
          </p:nvSpPr>
          <p:spPr>
            <a:xfrm>
              <a:off x="278363" y="60134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사각형: 둥근 위쪽 모서리 7"/>
            <p:cNvSpPr/>
            <p:nvPr/>
          </p:nvSpPr>
          <p:spPr>
            <a:xfrm>
              <a:off x="278363" y="41472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사각형: 둥근 위쪽 모서리 8"/>
            <p:cNvSpPr/>
            <p:nvPr/>
          </p:nvSpPr>
          <p:spPr>
            <a:xfrm>
              <a:off x="278363" y="37324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사각형: 둥근 위쪽 모서리 9"/>
            <p:cNvSpPr/>
            <p:nvPr/>
          </p:nvSpPr>
          <p:spPr>
            <a:xfrm>
              <a:off x="278363" y="18662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사각형: 둥근 위쪽 모서리 10"/>
            <p:cNvSpPr/>
            <p:nvPr/>
          </p:nvSpPr>
          <p:spPr>
            <a:xfrm>
              <a:off x="278363" y="0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latinLnBrk="0"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2800" b="1" i="1" kern="0" dirty="0">
                  <a:solidFill>
                    <a:srgbClr val="626474"/>
                  </a:solidFill>
                </a:rPr>
                <a:t>#02 </a:t>
              </a:r>
              <a:r>
                <a:rPr lang="ko-KR" altLang="en-US" sz="2800" b="1" i="1" kern="0" dirty="0">
                  <a:solidFill>
                    <a:srgbClr val="626474"/>
                  </a:solidFill>
                  <a:latin typeface="+mn-lt"/>
                  <a:ea typeface="+mn-ea"/>
                  <a:cs typeface="+mn-cs"/>
                </a:rPr>
                <a:t>현존하는 문제점</a:t>
              </a: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602744" y="531667"/>
            <a:ext cx="452319" cy="286109"/>
            <a:chOff x="575451" y="1259633"/>
            <a:chExt cx="452319" cy="286109"/>
          </a:xfrm>
        </p:grpSpPr>
        <p:sp>
          <p:nvSpPr>
            <p:cNvPr id="37" name="타원 36"/>
            <p:cNvSpPr/>
            <p:nvPr/>
          </p:nvSpPr>
          <p:spPr>
            <a:xfrm>
              <a:off x="849086" y="1259633"/>
              <a:ext cx="130628" cy="13062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" name="사각형: 둥근 모서리 37"/>
            <p:cNvSpPr/>
            <p:nvPr/>
          </p:nvSpPr>
          <p:spPr>
            <a:xfrm rot="18900000">
              <a:off x="575451" y="1329508"/>
              <a:ext cx="452319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" name="사각형: 둥근 모서리 38"/>
            <p:cNvSpPr/>
            <p:nvPr/>
          </p:nvSpPr>
          <p:spPr>
            <a:xfrm rot="18900000">
              <a:off x="758650" y="1299280"/>
              <a:ext cx="201708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74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602743" y="1419352"/>
            <a:ext cx="452319" cy="286109"/>
            <a:chOff x="575451" y="1259633"/>
            <a:chExt cx="452319" cy="286109"/>
          </a:xfrm>
        </p:grpSpPr>
        <p:sp>
          <p:nvSpPr>
            <p:cNvPr id="34" name="타원 33"/>
            <p:cNvSpPr/>
            <p:nvPr/>
          </p:nvSpPr>
          <p:spPr>
            <a:xfrm>
              <a:off x="849086" y="1259633"/>
              <a:ext cx="130628" cy="13062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사각형: 둥근 모서리 34"/>
            <p:cNvSpPr/>
            <p:nvPr/>
          </p:nvSpPr>
          <p:spPr>
            <a:xfrm rot="18900000">
              <a:off x="575451" y="1329508"/>
              <a:ext cx="452319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사각형: 둥근 모서리 35"/>
            <p:cNvSpPr/>
            <p:nvPr/>
          </p:nvSpPr>
          <p:spPr>
            <a:xfrm rot="18900000">
              <a:off x="758650" y="1299280"/>
              <a:ext cx="201708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74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1" name="오른쪽 대괄호 30"/>
          <p:cNvSpPr/>
          <p:nvPr/>
        </p:nvSpPr>
        <p:spPr>
          <a:xfrm>
            <a:off x="941693" y="596981"/>
            <a:ext cx="78484" cy="881062"/>
          </a:xfrm>
          <a:prstGeom prst="rightBracket">
            <a:avLst>
              <a:gd name="adj" fmla="val 561300"/>
            </a:avLst>
          </a:prstGeom>
          <a:ln w="88900" cap="rnd">
            <a:solidFill>
              <a:srgbClr val="B2C2D1"/>
            </a:solidFill>
          </a:ln>
          <a:scene3d>
            <a:camera prst="orthographicFront"/>
            <a:lightRig rig="glow" dir="t"/>
          </a:scene3d>
          <a:sp3d prstMaterial="flat"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" name="자유형: 도형 31"/>
          <p:cNvSpPr/>
          <p:nvPr/>
        </p:nvSpPr>
        <p:spPr>
          <a:xfrm>
            <a:off x="979793" y="993678"/>
            <a:ext cx="80963" cy="36000"/>
          </a:xfrm>
          <a:custGeom>
            <a:avLst/>
            <a:gdLst>
              <a:gd name="connsiteX0" fmla="*/ 0 w 80963"/>
              <a:gd name="connsiteY0" fmla="*/ 0 h 47625"/>
              <a:gd name="connsiteX1" fmla="*/ 38100 w 80963"/>
              <a:gd name="connsiteY1" fmla="*/ 47625 h 47625"/>
              <a:gd name="connsiteX2" fmla="*/ 80963 w 80963"/>
              <a:gd name="connsiteY2" fmla="*/ 0 h 4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963" h="47625">
                <a:moveTo>
                  <a:pt x="0" y="0"/>
                </a:moveTo>
                <a:lnTo>
                  <a:pt x="38100" y="47625"/>
                </a:lnTo>
                <a:lnTo>
                  <a:pt x="80963" y="0"/>
                </a:lnTo>
              </a:path>
            </a:pathLst>
          </a:custGeom>
          <a:noFill/>
          <a:ln w="19050" cap="rnd">
            <a:solidFill>
              <a:srgbClr val="425165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3" name="오른쪽 대괄호 32"/>
          <p:cNvSpPr/>
          <p:nvPr/>
        </p:nvSpPr>
        <p:spPr>
          <a:xfrm>
            <a:off x="941693" y="598842"/>
            <a:ext cx="78484" cy="881062"/>
          </a:xfrm>
          <a:prstGeom prst="rightBracket">
            <a:avLst>
              <a:gd name="adj" fmla="val 561300"/>
            </a:avLst>
          </a:prstGeom>
          <a:ln w="82550" cap="rnd">
            <a:solidFill>
              <a:schemeClr val="tx1">
                <a:lumMod val="95000"/>
                <a:lumOff val="5000"/>
                <a:alpha val="17000"/>
              </a:schemeClr>
            </a:solidFill>
          </a:ln>
          <a:effectLst>
            <a:softEdge rad="317500"/>
          </a:effectLst>
          <a:scene3d>
            <a:camera prst="orthographicFront"/>
            <a:lightRig rig="glow" dir="t"/>
          </a:scene3d>
          <a:sp3d prstMaterial="clear"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53865" y="536536"/>
            <a:ext cx="458013" cy="1173794"/>
            <a:chOff x="575450" y="1259633"/>
            <a:chExt cx="458013" cy="1173794"/>
          </a:xfrm>
        </p:grpSpPr>
        <p:grpSp>
          <p:nvGrpSpPr>
            <p:cNvPr id="20" name="그룹 19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3" name="타원 12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8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21" name="그룹 20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22" name="타원 21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3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4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14" name="오른쪽 대괄호 13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자유형: 도형 24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오른쪽 대괄호 25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11125537" y="536924"/>
            <a:ext cx="458013" cy="1173794"/>
            <a:chOff x="575450" y="1259633"/>
            <a:chExt cx="458013" cy="1173794"/>
          </a:xfrm>
        </p:grpSpPr>
        <p:grpSp>
          <p:nvGrpSpPr>
            <p:cNvPr id="41" name="그룹 40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49" name="타원 48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" name="사각형: 둥근 모서리 49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1" name="사각형: 둥근 모서리 50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42" name="그룹 41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46" name="타원 45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7" name="사각형: 둥근 모서리 46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8" name="사각형: 둥근 모서리 47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3" name="오른쪽 대괄호 42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자유형: 도형 43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오른쪽 대괄호 44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52" name="그룹 51"/>
          <p:cNvGrpSpPr/>
          <p:nvPr/>
        </p:nvGrpSpPr>
        <p:grpSpPr>
          <a:xfrm>
            <a:off x="10876659" y="527504"/>
            <a:ext cx="458013" cy="1173794"/>
            <a:chOff x="575450" y="1259633"/>
            <a:chExt cx="458013" cy="1173794"/>
          </a:xfrm>
        </p:grpSpPr>
        <p:grpSp>
          <p:nvGrpSpPr>
            <p:cNvPr id="53" name="그룹 52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61" name="타원 60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2" name="사각형: 둥근 모서리 61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3" name="사각형: 둥근 모서리 62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54" name="그룹 53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58" name="타원 5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9" name="사각형: 둥근 모서리 58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0" name="사각형: 둥근 모서리 59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55" name="오른쪽 대괄호 54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6" name="자유형: 도형 55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7" name="오른쪽 대괄호 56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15" name="직사각형 33"/>
          <p:cNvSpPr/>
          <p:nvPr/>
        </p:nvSpPr>
        <p:spPr>
          <a:xfrm>
            <a:off x="1154260" y="1096775"/>
            <a:ext cx="9620094" cy="681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>
                <a:latin typeface="+mn-lt"/>
                <a:ea typeface="+mn-ea"/>
                <a:cs typeface="+mn-cs"/>
              </a:defRPr>
            </a:pPr>
            <a:r>
              <a:rPr lang="en-US" altLang="ko-KR" sz="1400" b="1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CONTENTS</a:t>
            </a:r>
          </a:p>
          <a:p>
            <a:pPr algn="ctr">
              <a:lnSpc>
                <a:spcPct val="150000"/>
              </a:lnSpc>
              <a:defRPr>
                <a:latin typeface="+mn-lt"/>
                <a:ea typeface="+mn-ea"/>
                <a:cs typeface="+mn-cs"/>
              </a:defRPr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현재 현장 업무에서 느낀 문제점 또는 실제 사고 사례를 작성해주세요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.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 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내용에 따라 페이지 추가 가능합니다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.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6" name="내용 개체 틀 2"/>
          <p:cNvSpPr>
            <a:spLocks noGrp="1"/>
          </p:cNvSpPr>
          <p:nvPr>
            <p:ph idx="1"/>
          </p:nvPr>
        </p:nvSpPr>
        <p:spPr>
          <a:xfrm>
            <a:off x="609601" y="1817225"/>
            <a:ext cx="10972798" cy="4525963"/>
          </a:xfrm>
        </p:spPr>
        <p:txBody>
          <a:bodyPr vert="horz" lIns="91440" tIns="45720" rIns="91440" bIns="45720">
            <a:normAutofit/>
          </a:bodyPr>
          <a:lstStyle/>
          <a:p>
            <a:pPr>
              <a:defRPr/>
            </a:pP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2C2D1"/>
            </a:gs>
            <a:gs pos="100000">
              <a:srgbClr val="86899A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그룹 67"/>
          <p:cNvGrpSpPr/>
          <p:nvPr/>
        </p:nvGrpSpPr>
        <p:grpSpPr>
          <a:xfrm>
            <a:off x="278363" y="1096871"/>
            <a:ext cx="11635274" cy="5535178"/>
            <a:chOff x="278363" y="1096871"/>
            <a:chExt cx="11635274" cy="5535178"/>
          </a:xfrm>
        </p:grpSpPr>
        <p:sp>
          <p:nvSpPr>
            <p:cNvPr id="117" name="사각형: 둥근 위쪽 모서리 11"/>
            <p:cNvSpPr/>
            <p:nvPr/>
          </p:nvSpPr>
          <p:spPr>
            <a:xfrm>
              <a:off x="278363" y="1215053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8" name="사각형: 둥근 위쪽 모서리 63"/>
            <p:cNvSpPr/>
            <p:nvPr/>
          </p:nvSpPr>
          <p:spPr>
            <a:xfrm>
              <a:off x="278363" y="1175659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9" name="사각형: 둥근 위쪽 모서리 64"/>
            <p:cNvSpPr/>
            <p:nvPr/>
          </p:nvSpPr>
          <p:spPr>
            <a:xfrm>
              <a:off x="278363" y="1136265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0" name="사각형: 둥근 위쪽 모서리 65"/>
            <p:cNvSpPr/>
            <p:nvPr/>
          </p:nvSpPr>
          <p:spPr>
            <a:xfrm>
              <a:off x="278363" y="1096871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04" name="그룹 103"/>
          <p:cNvGrpSpPr/>
          <p:nvPr/>
        </p:nvGrpSpPr>
        <p:grpSpPr>
          <a:xfrm flipH="1">
            <a:off x="11378961" y="585587"/>
            <a:ext cx="452320" cy="1173794"/>
            <a:chOff x="575450" y="1259633"/>
            <a:chExt cx="452320" cy="1173794"/>
          </a:xfrm>
        </p:grpSpPr>
        <p:grpSp>
          <p:nvGrpSpPr>
            <p:cNvPr id="105" name="그룹 104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12" name="타원 111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3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4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06" name="그룹 105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109" name="타원 108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0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1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107" name="오른쪽 대괄호 106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8" name="오른쪽 대괄호 107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3" name="그룹 92"/>
          <p:cNvGrpSpPr/>
          <p:nvPr/>
        </p:nvGrpSpPr>
        <p:grpSpPr>
          <a:xfrm flipH="1">
            <a:off x="11070041" y="499091"/>
            <a:ext cx="452320" cy="1173794"/>
            <a:chOff x="575450" y="1259633"/>
            <a:chExt cx="452320" cy="1173794"/>
          </a:xfrm>
        </p:grpSpPr>
        <p:grpSp>
          <p:nvGrpSpPr>
            <p:cNvPr id="94" name="그룹 93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01" name="타원 100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2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3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95" name="그룹 94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98" name="타원 9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9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0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96" name="오른쪽 대괄호 95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7" name="오른쪽 대괄호 96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81" name="그룹 80"/>
          <p:cNvGrpSpPr/>
          <p:nvPr/>
        </p:nvGrpSpPr>
        <p:grpSpPr>
          <a:xfrm flipH="1">
            <a:off x="855973" y="542591"/>
            <a:ext cx="452320" cy="1173794"/>
            <a:chOff x="575450" y="1259633"/>
            <a:chExt cx="452320" cy="1173794"/>
          </a:xfrm>
        </p:grpSpPr>
        <p:grpSp>
          <p:nvGrpSpPr>
            <p:cNvPr id="82" name="그룹 81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90" name="타원 89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1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2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83" name="그룹 82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87" name="타원 86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8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9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84" name="오른쪽 대괄호 83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6" name="오른쪽 대괄호 85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69" name="그룹 68"/>
          <p:cNvGrpSpPr/>
          <p:nvPr/>
        </p:nvGrpSpPr>
        <p:grpSpPr>
          <a:xfrm flipH="1">
            <a:off x="563529" y="545812"/>
            <a:ext cx="452320" cy="1173794"/>
            <a:chOff x="575450" y="1259633"/>
            <a:chExt cx="452320" cy="1173794"/>
          </a:xfrm>
        </p:grpSpPr>
        <p:grpSp>
          <p:nvGrpSpPr>
            <p:cNvPr id="70" name="그룹 69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78" name="타원 7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9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0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71" name="그룹 70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75" name="타원 74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6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7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72" name="오른쪽 대괄호 71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4" name="오른쪽 대괄호 73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67" name="그룹 66"/>
          <p:cNvGrpSpPr/>
          <p:nvPr/>
        </p:nvGrpSpPr>
        <p:grpSpPr>
          <a:xfrm>
            <a:off x="278363" y="0"/>
            <a:ext cx="11635274" cy="983865"/>
            <a:chOff x="278363" y="0"/>
            <a:chExt cx="11635274" cy="983865"/>
          </a:xfrm>
        </p:grpSpPr>
        <p:sp>
          <p:nvSpPr>
            <p:cNvPr id="6" name="사각형: 둥근 위쪽 모서리 5"/>
            <p:cNvSpPr/>
            <p:nvPr/>
          </p:nvSpPr>
          <p:spPr>
            <a:xfrm>
              <a:off x="278363" y="60134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사각형: 둥근 위쪽 모서리 7"/>
            <p:cNvSpPr/>
            <p:nvPr/>
          </p:nvSpPr>
          <p:spPr>
            <a:xfrm>
              <a:off x="278363" y="41472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사각형: 둥근 위쪽 모서리 8"/>
            <p:cNvSpPr/>
            <p:nvPr/>
          </p:nvSpPr>
          <p:spPr>
            <a:xfrm>
              <a:off x="278363" y="37324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사각형: 둥근 위쪽 모서리 9"/>
            <p:cNvSpPr/>
            <p:nvPr/>
          </p:nvSpPr>
          <p:spPr>
            <a:xfrm>
              <a:off x="278363" y="18662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사각형: 둥근 위쪽 모서리 10"/>
            <p:cNvSpPr/>
            <p:nvPr/>
          </p:nvSpPr>
          <p:spPr>
            <a:xfrm>
              <a:off x="278363" y="0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latinLnBrk="0">
                <a:defRPr>
                  <a:latin typeface="+mn-lt"/>
                  <a:ea typeface="+mn-ea"/>
                  <a:cs typeface="+mn-cs"/>
                </a:defRPr>
              </a:pPr>
              <a:r>
                <a:rPr lang="ko-KR" altLang="en-US" sz="2800" b="1" i="1" kern="0" dirty="0">
                  <a:solidFill>
                    <a:srgbClr val="626474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en-US" altLang="ko-KR" sz="2800" b="1" i="1" kern="0" dirty="0">
                  <a:solidFill>
                    <a:srgbClr val="626474"/>
                  </a:solidFill>
                </a:rPr>
                <a:t>#03 </a:t>
              </a:r>
              <a:r>
                <a:rPr lang="ko-KR" altLang="en-US" sz="2800" b="1" i="1" kern="0" dirty="0">
                  <a:solidFill>
                    <a:srgbClr val="626474"/>
                  </a:solidFill>
                  <a:latin typeface="+mn-lt"/>
                  <a:ea typeface="+mn-ea"/>
                  <a:cs typeface="+mn-cs"/>
                </a:rPr>
                <a:t>해결 방안</a:t>
              </a: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602744" y="531667"/>
            <a:ext cx="452319" cy="286109"/>
            <a:chOff x="575451" y="1259633"/>
            <a:chExt cx="452319" cy="286109"/>
          </a:xfrm>
        </p:grpSpPr>
        <p:sp>
          <p:nvSpPr>
            <p:cNvPr id="37" name="타원 36"/>
            <p:cNvSpPr/>
            <p:nvPr/>
          </p:nvSpPr>
          <p:spPr>
            <a:xfrm>
              <a:off x="849086" y="1259633"/>
              <a:ext cx="130628" cy="13062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" name="사각형: 둥근 모서리 37"/>
            <p:cNvSpPr/>
            <p:nvPr/>
          </p:nvSpPr>
          <p:spPr>
            <a:xfrm rot="18900000">
              <a:off x="575451" y="1329508"/>
              <a:ext cx="452319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" name="사각형: 둥근 모서리 38"/>
            <p:cNvSpPr/>
            <p:nvPr/>
          </p:nvSpPr>
          <p:spPr>
            <a:xfrm rot="18900000">
              <a:off x="758650" y="1299280"/>
              <a:ext cx="201708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74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602743" y="1419352"/>
            <a:ext cx="452319" cy="286109"/>
            <a:chOff x="575451" y="1259633"/>
            <a:chExt cx="452319" cy="286109"/>
          </a:xfrm>
        </p:grpSpPr>
        <p:sp>
          <p:nvSpPr>
            <p:cNvPr id="34" name="타원 33"/>
            <p:cNvSpPr/>
            <p:nvPr/>
          </p:nvSpPr>
          <p:spPr>
            <a:xfrm>
              <a:off x="849086" y="1259633"/>
              <a:ext cx="130628" cy="13062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사각형: 둥근 모서리 34"/>
            <p:cNvSpPr/>
            <p:nvPr/>
          </p:nvSpPr>
          <p:spPr>
            <a:xfrm rot="18900000">
              <a:off x="575451" y="1329508"/>
              <a:ext cx="452319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사각형: 둥근 모서리 35"/>
            <p:cNvSpPr/>
            <p:nvPr/>
          </p:nvSpPr>
          <p:spPr>
            <a:xfrm rot="18900000">
              <a:off x="758650" y="1299280"/>
              <a:ext cx="201708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74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1" name="오른쪽 대괄호 30"/>
          <p:cNvSpPr/>
          <p:nvPr/>
        </p:nvSpPr>
        <p:spPr>
          <a:xfrm>
            <a:off x="941693" y="596981"/>
            <a:ext cx="78484" cy="881062"/>
          </a:xfrm>
          <a:prstGeom prst="rightBracket">
            <a:avLst>
              <a:gd name="adj" fmla="val 561300"/>
            </a:avLst>
          </a:prstGeom>
          <a:ln w="88900" cap="rnd">
            <a:solidFill>
              <a:srgbClr val="B2C2D1"/>
            </a:solidFill>
          </a:ln>
          <a:scene3d>
            <a:camera prst="orthographicFront"/>
            <a:lightRig rig="glow" dir="t"/>
          </a:scene3d>
          <a:sp3d prstMaterial="flat"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" name="자유형: 도형 31"/>
          <p:cNvSpPr/>
          <p:nvPr/>
        </p:nvSpPr>
        <p:spPr>
          <a:xfrm>
            <a:off x="979793" y="993678"/>
            <a:ext cx="80963" cy="36000"/>
          </a:xfrm>
          <a:custGeom>
            <a:avLst/>
            <a:gdLst>
              <a:gd name="connsiteX0" fmla="*/ 0 w 80963"/>
              <a:gd name="connsiteY0" fmla="*/ 0 h 47625"/>
              <a:gd name="connsiteX1" fmla="*/ 38100 w 80963"/>
              <a:gd name="connsiteY1" fmla="*/ 47625 h 47625"/>
              <a:gd name="connsiteX2" fmla="*/ 80963 w 80963"/>
              <a:gd name="connsiteY2" fmla="*/ 0 h 4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963" h="47625">
                <a:moveTo>
                  <a:pt x="0" y="0"/>
                </a:moveTo>
                <a:lnTo>
                  <a:pt x="38100" y="47625"/>
                </a:lnTo>
                <a:lnTo>
                  <a:pt x="80963" y="0"/>
                </a:lnTo>
              </a:path>
            </a:pathLst>
          </a:custGeom>
          <a:noFill/>
          <a:ln w="19050" cap="rnd">
            <a:solidFill>
              <a:srgbClr val="425165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3" name="오른쪽 대괄호 32"/>
          <p:cNvSpPr/>
          <p:nvPr/>
        </p:nvSpPr>
        <p:spPr>
          <a:xfrm>
            <a:off x="941693" y="598842"/>
            <a:ext cx="78484" cy="881062"/>
          </a:xfrm>
          <a:prstGeom prst="rightBracket">
            <a:avLst>
              <a:gd name="adj" fmla="val 561300"/>
            </a:avLst>
          </a:prstGeom>
          <a:ln w="82550" cap="rnd">
            <a:solidFill>
              <a:schemeClr val="tx1">
                <a:lumMod val="95000"/>
                <a:lumOff val="5000"/>
                <a:alpha val="17000"/>
              </a:schemeClr>
            </a:solidFill>
          </a:ln>
          <a:effectLst>
            <a:softEdge rad="317500"/>
          </a:effectLst>
          <a:scene3d>
            <a:camera prst="orthographicFront"/>
            <a:lightRig rig="glow" dir="t"/>
          </a:scene3d>
          <a:sp3d prstMaterial="clear"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53865" y="536536"/>
            <a:ext cx="458013" cy="1173794"/>
            <a:chOff x="575450" y="1259633"/>
            <a:chExt cx="458013" cy="1173794"/>
          </a:xfrm>
        </p:grpSpPr>
        <p:grpSp>
          <p:nvGrpSpPr>
            <p:cNvPr id="20" name="그룹 19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3" name="타원 12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8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21" name="그룹 20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22" name="타원 21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3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4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14" name="오른쪽 대괄호 13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자유형: 도형 24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오른쪽 대괄호 25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11125537" y="536924"/>
            <a:ext cx="458013" cy="1173794"/>
            <a:chOff x="575450" y="1259633"/>
            <a:chExt cx="458013" cy="1173794"/>
          </a:xfrm>
        </p:grpSpPr>
        <p:grpSp>
          <p:nvGrpSpPr>
            <p:cNvPr id="41" name="그룹 40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49" name="타원 48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" name="사각형: 둥근 모서리 49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1" name="사각형: 둥근 모서리 50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42" name="그룹 41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46" name="타원 45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7" name="사각형: 둥근 모서리 46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8" name="사각형: 둥근 모서리 47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3" name="오른쪽 대괄호 42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자유형: 도형 43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오른쪽 대괄호 44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52" name="그룹 51"/>
          <p:cNvGrpSpPr/>
          <p:nvPr/>
        </p:nvGrpSpPr>
        <p:grpSpPr>
          <a:xfrm>
            <a:off x="10876659" y="527504"/>
            <a:ext cx="458013" cy="1173794"/>
            <a:chOff x="575450" y="1259633"/>
            <a:chExt cx="458013" cy="1173794"/>
          </a:xfrm>
        </p:grpSpPr>
        <p:grpSp>
          <p:nvGrpSpPr>
            <p:cNvPr id="53" name="그룹 52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61" name="타원 60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2" name="사각형: 둥근 모서리 61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3" name="사각형: 둥근 모서리 62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54" name="그룹 53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58" name="타원 5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9" name="사각형: 둥근 모서리 58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0" name="사각형: 둥근 모서리 59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55" name="오른쪽 대괄호 54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6" name="자유형: 도형 55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7" name="오른쪽 대괄호 56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15" name="직사각형 33"/>
          <p:cNvSpPr/>
          <p:nvPr/>
        </p:nvSpPr>
        <p:spPr>
          <a:xfrm>
            <a:off x="1154260" y="1108832"/>
            <a:ext cx="9620094" cy="681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>
                <a:latin typeface="+mn-lt"/>
                <a:ea typeface="+mn-ea"/>
                <a:cs typeface="+mn-cs"/>
              </a:defRPr>
            </a:pPr>
            <a:r>
              <a:rPr lang="en-US" altLang="ko-KR" sz="1400" b="1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CONTENTS</a:t>
            </a:r>
          </a:p>
          <a:p>
            <a:pPr algn="ctr">
              <a:lnSpc>
                <a:spcPct val="150000"/>
              </a:lnSpc>
              <a:defRPr>
                <a:latin typeface="+mn-lt"/>
                <a:ea typeface="+mn-ea"/>
                <a:cs typeface="+mn-cs"/>
              </a:defRPr>
            </a:pP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IoT 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기술을 어떻게 활용하여 문제를 해결할 것인지를 설명해 주세요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.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 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내용에 따라 페이지 추가 가능합니다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.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1" name="내용 개체 틀 2"/>
          <p:cNvSpPr>
            <a:spLocks noGrp="1"/>
          </p:cNvSpPr>
          <p:nvPr>
            <p:ph idx="1"/>
          </p:nvPr>
        </p:nvSpPr>
        <p:spPr>
          <a:xfrm>
            <a:off x="609601" y="1817225"/>
            <a:ext cx="10972798" cy="4525963"/>
          </a:xfrm>
        </p:spPr>
        <p:txBody>
          <a:bodyPr vert="horz" lIns="91440" tIns="45720" rIns="91440" bIns="45720">
            <a:normAutofit/>
          </a:bodyPr>
          <a:lstStyle/>
          <a:p>
            <a:pPr>
              <a:defRPr/>
            </a:pP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그룹 67"/>
          <p:cNvGrpSpPr/>
          <p:nvPr/>
        </p:nvGrpSpPr>
        <p:grpSpPr>
          <a:xfrm>
            <a:off x="278363" y="1096871"/>
            <a:ext cx="11635274" cy="5535178"/>
            <a:chOff x="278363" y="1096871"/>
            <a:chExt cx="11635274" cy="5535178"/>
          </a:xfrm>
        </p:grpSpPr>
        <p:sp>
          <p:nvSpPr>
            <p:cNvPr id="117" name="사각형: 둥근 위쪽 모서리 11"/>
            <p:cNvSpPr/>
            <p:nvPr/>
          </p:nvSpPr>
          <p:spPr>
            <a:xfrm>
              <a:off x="278363" y="1215053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8" name="사각형: 둥근 위쪽 모서리 63"/>
            <p:cNvSpPr/>
            <p:nvPr/>
          </p:nvSpPr>
          <p:spPr>
            <a:xfrm>
              <a:off x="278363" y="1175659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9" name="사각형: 둥근 위쪽 모서리 64"/>
            <p:cNvSpPr/>
            <p:nvPr/>
          </p:nvSpPr>
          <p:spPr>
            <a:xfrm>
              <a:off x="278363" y="1136265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0" name="사각형: 둥근 위쪽 모서리 65"/>
            <p:cNvSpPr/>
            <p:nvPr/>
          </p:nvSpPr>
          <p:spPr>
            <a:xfrm>
              <a:off x="278363" y="1096871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04" name="그룹 103"/>
          <p:cNvGrpSpPr/>
          <p:nvPr/>
        </p:nvGrpSpPr>
        <p:grpSpPr>
          <a:xfrm flipH="1">
            <a:off x="11378961" y="585587"/>
            <a:ext cx="452320" cy="1173794"/>
            <a:chOff x="575450" y="1259633"/>
            <a:chExt cx="452320" cy="1173794"/>
          </a:xfrm>
        </p:grpSpPr>
        <p:grpSp>
          <p:nvGrpSpPr>
            <p:cNvPr id="105" name="그룹 104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12" name="타원 111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3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4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06" name="그룹 105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109" name="타원 108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0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1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107" name="오른쪽 대괄호 106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8" name="오른쪽 대괄호 107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3" name="그룹 92"/>
          <p:cNvGrpSpPr/>
          <p:nvPr/>
        </p:nvGrpSpPr>
        <p:grpSpPr>
          <a:xfrm flipH="1">
            <a:off x="11070041" y="499091"/>
            <a:ext cx="452320" cy="1173794"/>
            <a:chOff x="575450" y="1259633"/>
            <a:chExt cx="452320" cy="1173794"/>
          </a:xfrm>
        </p:grpSpPr>
        <p:grpSp>
          <p:nvGrpSpPr>
            <p:cNvPr id="94" name="그룹 93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01" name="타원 100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2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3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95" name="그룹 94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98" name="타원 9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9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0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96" name="오른쪽 대괄호 95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7" name="오른쪽 대괄호 96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81" name="그룹 80"/>
          <p:cNvGrpSpPr/>
          <p:nvPr/>
        </p:nvGrpSpPr>
        <p:grpSpPr>
          <a:xfrm flipH="1">
            <a:off x="855973" y="542591"/>
            <a:ext cx="452320" cy="1173794"/>
            <a:chOff x="575450" y="1259633"/>
            <a:chExt cx="452320" cy="1173794"/>
          </a:xfrm>
        </p:grpSpPr>
        <p:grpSp>
          <p:nvGrpSpPr>
            <p:cNvPr id="82" name="그룹 81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90" name="타원 89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1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2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83" name="그룹 82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87" name="타원 86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8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9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84" name="오른쪽 대괄호 83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6" name="오른쪽 대괄호 85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69" name="그룹 68"/>
          <p:cNvGrpSpPr/>
          <p:nvPr/>
        </p:nvGrpSpPr>
        <p:grpSpPr>
          <a:xfrm flipH="1">
            <a:off x="563529" y="545812"/>
            <a:ext cx="452320" cy="1173794"/>
            <a:chOff x="575450" y="1259633"/>
            <a:chExt cx="452320" cy="1173794"/>
          </a:xfrm>
        </p:grpSpPr>
        <p:grpSp>
          <p:nvGrpSpPr>
            <p:cNvPr id="70" name="그룹 69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78" name="타원 7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9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0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71" name="그룹 70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75" name="타원 74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6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7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72" name="오른쪽 대괄호 71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4" name="오른쪽 대괄호 73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67" name="그룹 66"/>
          <p:cNvGrpSpPr/>
          <p:nvPr/>
        </p:nvGrpSpPr>
        <p:grpSpPr>
          <a:xfrm>
            <a:off x="278363" y="0"/>
            <a:ext cx="11635274" cy="983865"/>
            <a:chOff x="278363" y="0"/>
            <a:chExt cx="11635274" cy="983865"/>
          </a:xfrm>
        </p:grpSpPr>
        <p:sp>
          <p:nvSpPr>
            <p:cNvPr id="6" name="사각형: 둥근 위쪽 모서리 5"/>
            <p:cNvSpPr/>
            <p:nvPr/>
          </p:nvSpPr>
          <p:spPr>
            <a:xfrm>
              <a:off x="278363" y="60134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사각형: 둥근 위쪽 모서리 7"/>
            <p:cNvSpPr/>
            <p:nvPr/>
          </p:nvSpPr>
          <p:spPr>
            <a:xfrm>
              <a:off x="278363" y="41472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사각형: 둥근 위쪽 모서리 8"/>
            <p:cNvSpPr/>
            <p:nvPr/>
          </p:nvSpPr>
          <p:spPr>
            <a:xfrm>
              <a:off x="278363" y="37324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사각형: 둥근 위쪽 모서리 9"/>
            <p:cNvSpPr/>
            <p:nvPr/>
          </p:nvSpPr>
          <p:spPr>
            <a:xfrm>
              <a:off x="278363" y="18662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사각형: 둥근 위쪽 모서리 10"/>
            <p:cNvSpPr/>
            <p:nvPr/>
          </p:nvSpPr>
          <p:spPr>
            <a:xfrm>
              <a:off x="278363" y="0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latinLnBrk="0">
                <a:defRPr>
                  <a:latin typeface="+mn-lt"/>
                  <a:ea typeface="+mn-ea"/>
                  <a:cs typeface="+mn-cs"/>
                </a:defRPr>
              </a:pPr>
              <a:r>
                <a:rPr lang="ko-KR" altLang="en-US" sz="2800" b="1" i="1" kern="0" dirty="0">
                  <a:solidFill>
                    <a:srgbClr val="626474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en-US" altLang="ko-KR" sz="2800" b="1" i="1" kern="0" dirty="0">
                  <a:solidFill>
                    <a:srgbClr val="626474"/>
                  </a:solidFill>
                </a:rPr>
                <a:t>#04 </a:t>
              </a:r>
              <a:r>
                <a:rPr lang="ko-KR" altLang="en-US" sz="2800" b="1" i="1" kern="0" dirty="0">
                  <a:solidFill>
                    <a:srgbClr val="626474"/>
                  </a:solidFill>
                </a:rPr>
                <a:t>시스템 구성도</a:t>
              </a:r>
              <a:endParaRPr lang="ko-KR" altLang="en-US" sz="2800" b="1" i="1" kern="0" dirty="0">
                <a:solidFill>
                  <a:srgbClr val="626474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602744" y="531667"/>
            <a:ext cx="452319" cy="286109"/>
            <a:chOff x="575451" y="1259633"/>
            <a:chExt cx="452319" cy="286109"/>
          </a:xfrm>
        </p:grpSpPr>
        <p:sp>
          <p:nvSpPr>
            <p:cNvPr id="37" name="타원 36"/>
            <p:cNvSpPr/>
            <p:nvPr/>
          </p:nvSpPr>
          <p:spPr>
            <a:xfrm>
              <a:off x="849086" y="1259633"/>
              <a:ext cx="130628" cy="13062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" name="사각형: 둥근 모서리 37"/>
            <p:cNvSpPr/>
            <p:nvPr/>
          </p:nvSpPr>
          <p:spPr>
            <a:xfrm rot="18900000">
              <a:off x="575451" y="1329508"/>
              <a:ext cx="452319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" name="사각형: 둥근 모서리 38"/>
            <p:cNvSpPr/>
            <p:nvPr/>
          </p:nvSpPr>
          <p:spPr>
            <a:xfrm rot="18900000">
              <a:off x="758650" y="1299280"/>
              <a:ext cx="201708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74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602743" y="1419352"/>
            <a:ext cx="452319" cy="286109"/>
            <a:chOff x="575451" y="1259633"/>
            <a:chExt cx="452319" cy="286109"/>
          </a:xfrm>
        </p:grpSpPr>
        <p:sp>
          <p:nvSpPr>
            <p:cNvPr id="34" name="타원 33"/>
            <p:cNvSpPr/>
            <p:nvPr/>
          </p:nvSpPr>
          <p:spPr>
            <a:xfrm>
              <a:off x="849086" y="1259633"/>
              <a:ext cx="130628" cy="13062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사각형: 둥근 모서리 34"/>
            <p:cNvSpPr/>
            <p:nvPr/>
          </p:nvSpPr>
          <p:spPr>
            <a:xfrm rot="18900000">
              <a:off x="575451" y="1329508"/>
              <a:ext cx="452319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사각형: 둥근 모서리 35"/>
            <p:cNvSpPr/>
            <p:nvPr/>
          </p:nvSpPr>
          <p:spPr>
            <a:xfrm rot="18900000">
              <a:off x="758650" y="1299280"/>
              <a:ext cx="201708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74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1" name="오른쪽 대괄호 30"/>
          <p:cNvSpPr/>
          <p:nvPr/>
        </p:nvSpPr>
        <p:spPr>
          <a:xfrm>
            <a:off x="941693" y="596981"/>
            <a:ext cx="78484" cy="881062"/>
          </a:xfrm>
          <a:prstGeom prst="rightBracket">
            <a:avLst>
              <a:gd name="adj" fmla="val 561300"/>
            </a:avLst>
          </a:prstGeom>
          <a:ln w="88900" cap="rnd">
            <a:solidFill>
              <a:srgbClr val="B2C2D1"/>
            </a:solidFill>
          </a:ln>
          <a:scene3d>
            <a:camera prst="orthographicFront"/>
            <a:lightRig rig="glow" dir="t"/>
          </a:scene3d>
          <a:sp3d prstMaterial="flat"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" name="자유형: 도형 31"/>
          <p:cNvSpPr/>
          <p:nvPr/>
        </p:nvSpPr>
        <p:spPr>
          <a:xfrm>
            <a:off x="979793" y="993678"/>
            <a:ext cx="80963" cy="36000"/>
          </a:xfrm>
          <a:custGeom>
            <a:avLst/>
            <a:gdLst>
              <a:gd name="connsiteX0" fmla="*/ 0 w 80963"/>
              <a:gd name="connsiteY0" fmla="*/ 0 h 47625"/>
              <a:gd name="connsiteX1" fmla="*/ 38100 w 80963"/>
              <a:gd name="connsiteY1" fmla="*/ 47625 h 47625"/>
              <a:gd name="connsiteX2" fmla="*/ 80963 w 80963"/>
              <a:gd name="connsiteY2" fmla="*/ 0 h 4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963" h="47625">
                <a:moveTo>
                  <a:pt x="0" y="0"/>
                </a:moveTo>
                <a:lnTo>
                  <a:pt x="38100" y="47625"/>
                </a:lnTo>
                <a:lnTo>
                  <a:pt x="80963" y="0"/>
                </a:lnTo>
              </a:path>
            </a:pathLst>
          </a:custGeom>
          <a:noFill/>
          <a:ln w="19050" cap="rnd">
            <a:solidFill>
              <a:srgbClr val="425165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3" name="오른쪽 대괄호 32"/>
          <p:cNvSpPr/>
          <p:nvPr/>
        </p:nvSpPr>
        <p:spPr>
          <a:xfrm>
            <a:off x="941693" y="598842"/>
            <a:ext cx="78484" cy="881062"/>
          </a:xfrm>
          <a:prstGeom prst="rightBracket">
            <a:avLst>
              <a:gd name="adj" fmla="val 561300"/>
            </a:avLst>
          </a:prstGeom>
          <a:ln w="82550" cap="rnd">
            <a:solidFill>
              <a:schemeClr val="tx1">
                <a:lumMod val="95000"/>
                <a:lumOff val="5000"/>
                <a:alpha val="17000"/>
              </a:schemeClr>
            </a:solidFill>
          </a:ln>
          <a:effectLst>
            <a:softEdge rad="317500"/>
          </a:effectLst>
          <a:scene3d>
            <a:camera prst="orthographicFront"/>
            <a:lightRig rig="glow" dir="t"/>
          </a:scene3d>
          <a:sp3d prstMaterial="clear"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53865" y="536536"/>
            <a:ext cx="458013" cy="1173794"/>
            <a:chOff x="575450" y="1259633"/>
            <a:chExt cx="458013" cy="1173794"/>
          </a:xfrm>
        </p:grpSpPr>
        <p:grpSp>
          <p:nvGrpSpPr>
            <p:cNvPr id="20" name="그룹 19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3" name="타원 12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8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21" name="그룹 20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22" name="타원 21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3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4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14" name="오른쪽 대괄호 13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자유형: 도형 24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오른쪽 대괄호 25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11125537" y="536924"/>
            <a:ext cx="458013" cy="1173794"/>
            <a:chOff x="575450" y="1259633"/>
            <a:chExt cx="458013" cy="1173794"/>
          </a:xfrm>
        </p:grpSpPr>
        <p:grpSp>
          <p:nvGrpSpPr>
            <p:cNvPr id="41" name="그룹 40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49" name="타원 48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" name="사각형: 둥근 모서리 49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1" name="사각형: 둥근 모서리 50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42" name="그룹 41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46" name="타원 45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7" name="사각형: 둥근 모서리 46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8" name="사각형: 둥근 모서리 47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3" name="오른쪽 대괄호 42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자유형: 도형 43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오른쪽 대괄호 44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52" name="그룹 51"/>
          <p:cNvGrpSpPr/>
          <p:nvPr/>
        </p:nvGrpSpPr>
        <p:grpSpPr>
          <a:xfrm>
            <a:off x="10876659" y="527504"/>
            <a:ext cx="458013" cy="1173794"/>
            <a:chOff x="575450" y="1259633"/>
            <a:chExt cx="458013" cy="1173794"/>
          </a:xfrm>
        </p:grpSpPr>
        <p:grpSp>
          <p:nvGrpSpPr>
            <p:cNvPr id="53" name="그룹 52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61" name="타원 60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2" name="사각형: 둥근 모서리 61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3" name="사각형: 둥근 모서리 62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54" name="그룹 53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58" name="타원 5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9" name="사각형: 둥근 모서리 58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0" name="사각형: 둥근 모서리 59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55" name="오른쪽 대괄호 54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6" name="자유형: 도형 55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7" name="오른쪽 대괄호 56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15" name="직사각형 33"/>
          <p:cNvSpPr/>
          <p:nvPr/>
        </p:nvSpPr>
        <p:spPr>
          <a:xfrm>
            <a:off x="1154260" y="1108832"/>
            <a:ext cx="9620094" cy="681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>
                <a:latin typeface="+mn-lt"/>
                <a:ea typeface="+mn-ea"/>
                <a:cs typeface="+mn-cs"/>
              </a:defRPr>
            </a:pPr>
            <a:r>
              <a:rPr lang="en-US" altLang="ko-KR" sz="1400" b="1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CONTENTS</a:t>
            </a:r>
          </a:p>
          <a:p>
            <a:pPr algn="ctr">
              <a:lnSpc>
                <a:spcPct val="150000"/>
              </a:lnSpc>
              <a:defRPr>
                <a:latin typeface="+mn-lt"/>
                <a:ea typeface="+mn-ea"/>
                <a:cs typeface="+mn-cs"/>
              </a:defRPr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다이어그램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도형 등을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활용하여 센서와 디바이스의 연결 관계를 표현 해주세요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. 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내용에 따라 페이지 추가 가능합니다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.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1" name="내용 개체 틀 2"/>
          <p:cNvSpPr>
            <a:spLocks noGrp="1"/>
          </p:cNvSpPr>
          <p:nvPr>
            <p:ph idx="1"/>
          </p:nvPr>
        </p:nvSpPr>
        <p:spPr>
          <a:xfrm>
            <a:off x="609601" y="1817225"/>
            <a:ext cx="10972798" cy="4525963"/>
          </a:xfrm>
        </p:spPr>
        <p:txBody>
          <a:bodyPr vert="horz" lIns="91440" tIns="45720" rIns="91440" bIns="45720">
            <a:normAutofit/>
          </a:bodyPr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4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2C2D1"/>
            </a:gs>
            <a:gs pos="100000">
              <a:srgbClr val="86899A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그룹 103"/>
          <p:cNvGrpSpPr/>
          <p:nvPr/>
        </p:nvGrpSpPr>
        <p:grpSpPr>
          <a:xfrm flipH="1">
            <a:off x="11378961" y="585587"/>
            <a:ext cx="452320" cy="1173794"/>
            <a:chOff x="575450" y="1259633"/>
            <a:chExt cx="452320" cy="1173794"/>
          </a:xfrm>
        </p:grpSpPr>
        <p:grpSp>
          <p:nvGrpSpPr>
            <p:cNvPr id="105" name="그룹 104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12" name="타원 111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3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4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6" name="그룹 105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109" name="타원 108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0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1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7" name="오른쪽 대괄호 106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8" name="오른쪽 대괄호 107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3" name="그룹 92"/>
          <p:cNvGrpSpPr/>
          <p:nvPr/>
        </p:nvGrpSpPr>
        <p:grpSpPr>
          <a:xfrm flipH="1">
            <a:off x="11070041" y="499091"/>
            <a:ext cx="452320" cy="1173794"/>
            <a:chOff x="575450" y="1259633"/>
            <a:chExt cx="452320" cy="1173794"/>
          </a:xfrm>
        </p:grpSpPr>
        <p:grpSp>
          <p:nvGrpSpPr>
            <p:cNvPr id="94" name="그룹 93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01" name="타원 100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2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3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95" name="그룹 94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98" name="타원 9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9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0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6" name="오른쪽 대괄호 95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7" name="오른쪽 대괄호 96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81" name="그룹 80"/>
          <p:cNvGrpSpPr/>
          <p:nvPr/>
        </p:nvGrpSpPr>
        <p:grpSpPr>
          <a:xfrm flipH="1">
            <a:off x="855973" y="542591"/>
            <a:ext cx="452320" cy="1173794"/>
            <a:chOff x="575450" y="1259633"/>
            <a:chExt cx="452320" cy="1173794"/>
          </a:xfrm>
        </p:grpSpPr>
        <p:grpSp>
          <p:nvGrpSpPr>
            <p:cNvPr id="82" name="그룹 81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90" name="타원 89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2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83" name="그룹 82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87" name="타원 86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8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9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4" name="오른쪽 대괄호 83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6" name="오른쪽 대괄호 85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9" name="그룹 68"/>
          <p:cNvGrpSpPr/>
          <p:nvPr/>
        </p:nvGrpSpPr>
        <p:grpSpPr>
          <a:xfrm flipH="1">
            <a:off x="563529" y="545812"/>
            <a:ext cx="452320" cy="1173794"/>
            <a:chOff x="575450" y="1259633"/>
            <a:chExt cx="452320" cy="1173794"/>
          </a:xfrm>
        </p:grpSpPr>
        <p:grpSp>
          <p:nvGrpSpPr>
            <p:cNvPr id="70" name="그룹 69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78" name="타원 7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71" name="그룹 70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75" name="타원 74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2" name="오른쪽 대괄호 71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4" name="오른쪽 대괄호 73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그룹 67"/>
          <p:cNvGrpSpPr/>
          <p:nvPr/>
        </p:nvGrpSpPr>
        <p:grpSpPr>
          <a:xfrm>
            <a:off x="278363" y="1096871"/>
            <a:ext cx="11635274" cy="5535178"/>
            <a:chOff x="278363" y="1096871"/>
            <a:chExt cx="11635274" cy="5535178"/>
          </a:xfrm>
        </p:grpSpPr>
        <p:sp>
          <p:nvSpPr>
            <p:cNvPr id="12" name="사각형: 둥근 위쪽 모서리 11"/>
            <p:cNvSpPr/>
            <p:nvPr/>
          </p:nvSpPr>
          <p:spPr>
            <a:xfrm>
              <a:off x="278363" y="1215053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4" name="사각형: 둥근 위쪽 모서리 63"/>
            <p:cNvSpPr/>
            <p:nvPr/>
          </p:nvSpPr>
          <p:spPr>
            <a:xfrm>
              <a:off x="278363" y="1175659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5" name="사각형: 둥근 위쪽 모서리 64"/>
            <p:cNvSpPr/>
            <p:nvPr/>
          </p:nvSpPr>
          <p:spPr>
            <a:xfrm>
              <a:off x="278363" y="1136265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6" name="사각형: 둥근 위쪽 모서리 65"/>
            <p:cNvSpPr/>
            <p:nvPr/>
          </p:nvSpPr>
          <p:spPr>
            <a:xfrm>
              <a:off x="278363" y="1096871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67" name="그룹 66"/>
          <p:cNvGrpSpPr/>
          <p:nvPr/>
        </p:nvGrpSpPr>
        <p:grpSpPr>
          <a:xfrm>
            <a:off x="278363" y="0"/>
            <a:ext cx="11635274" cy="983865"/>
            <a:chOff x="278363" y="0"/>
            <a:chExt cx="11635274" cy="983865"/>
          </a:xfrm>
        </p:grpSpPr>
        <p:sp>
          <p:nvSpPr>
            <p:cNvPr id="6" name="사각형: 둥근 위쪽 모서리 5"/>
            <p:cNvSpPr/>
            <p:nvPr/>
          </p:nvSpPr>
          <p:spPr>
            <a:xfrm>
              <a:off x="278363" y="60134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사각형: 둥근 위쪽 모서리 7"/>
            <p:cNvSpPr/>
            <p:nvPr/>
          </p:nvSpPr>
          <p:spPr>
            <a:xfrm>
              <a:off x="278363" y="41472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사각형: 둥근 위쪽 모서리 8"/>
            <p:cNvSpPr/>
            <p:nvPr/>
          </p:nvSpPr>
          <p:spPr>
            <a:xfrm>
              <a:off x="278363" y="37324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사각형: 둥근 위쪽 모서리 9"/>
            <p:cNvSpPr/>
            <p:nvPr/>
          </p:nvSpPr>
          <p:spPr>
            <a:xfrm>
              <a:off x="278363" y="18662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사각형: 둥근 위쪽 모서리 10"/>
            <p:cNvSpPr/>
            <p:nvPr/>
          </p:nvSpPr>
          <p:spPr>
            <a:xfrm>
              <a:off x="278363" y="0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latinLnBrk="0">
                <a:defRPr/>
              </a:pPr>
              <a:r>
                <a:rPr lang="en-US" altLang="ko-KR" sz="2800" b="1" i="1" kern="0" dirty="0">
                  <a:solidFill>
                    <a:srgbClr val="626474"/>
                  </a:solidFill>
                </a:rPr>
                <a:t>#05 </a:t>
              </a:r>
              <a:r>
                <a:rPr lang="ko-KR" altLang="en-US" sz="2800" b="1" i="1" kern="0" dirty="0">
                  <a:solidFill>
                    <a:srgbClr val="626474"/>
                  </a:solidFill>
                </a:rPr>
                <a:t>센서 데이터 취득</a:t>
              </a: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602744" y="531667"/>
            <a:ext cx="452319" cy="286109"/>
            <a:chOff x="575451" y="1259633"/>
            <a:chExt cx="452319" cy="286109"/>
          </a:xfrm>
        </p:grpSpPr>
        <p:sp>
          <p:nvSpPr>
            <p:cNvPr id="37" name="타원 36"/>
            <p:cNvSpPr/>
            <p:nvPr/>
          </p:nvSpPr>
          <p:spPr>
            <a:xfrm>
              <a:off x="849086" y="1259633"/>
              <a:ext cx="130628" cy="13062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8" name="사각형: 둥근 모서리 37"/>
            <p:cNvSpPr/>
            <p:nvPr/>
          </p:nvSpPr>
          <p:spPr>
            <a:xfrm rot="18900000">
              <a:off x="575451" y="1329508"/>
              <a:ext cx="452319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9" name="사각형: 둥근 모서리 38"/>
            <p:cNvSpPr/>
            <p:nvPr/>
          </p:nvSpPr>
          <p:spPr>
            <a:xfrm rot="18900000">
              <a:off x="758650" y="1299280"/>
              <a:ext cx="201708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74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602743" y="1419352"/>
            <a:ext cx="452319" cy="286109"/>
            <a:chOff x="575451" y="1259633"/>
            <a:chExt cx="452319" cy="286109"/>
          </a:xfrm>
        </p:grpSpPr>
        <p:sp>
          <p:nvSpPr>
            <p:cNvPr id="34" name="타원 33"/>
            <p:cNvSpPr/>
            <p:nvPr/>
          </p:nvSpPr>
          <p:spPr>
            <a:xfrm>
              <a:off x="849086" y="1259633"/>
              <a:ext cx="130628" cy="13062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5" name="사각형: 둥근 모서리 34"/>
            <p:cNvSpPr/>
            <p:nvPr/>
          </p:nvSpPr>
          <p:spPr>
            <a:xfrm rot="18900000">
              <a:off x="575451" y="1329508"/>
              <a:ext cx="452319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6" name="사각형: 둥근 모서리 35"/>
            <p:cNvSpPr/>
            <p:nvPr/>
          </p:nvSpPr>
          <p:spPr>
            <a:xfrm rot="18900000">
              <a:off x="758650" y="1299280"/>
              <a:ext cx="201708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74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1" name="오른쪽 대괄호 30"/>
          <p:cNvSpPr/>
          <p:nvPr/>
        </p:nvSpPr>
        <p:spPr>
          <a:xfrm>
            <a:off x="941693" y="596981"/>
            <a:ext cx="78484" cy="881062"/>
          </a:xfrm>
          <a:prstGeom prst="rightBracket">
            <a:avLst>
              <a:gd name="adj" fmla="val 561300"/>
            </a:avLst>
          </a:prstGeom>
          <a:ln w="88900" cap="rnd">
            <a:solidFill>
              <a:srgbClr val="B2C2D1"/>
            </a:solidFill>
          </a:ln>
          <a:scene3d>
            <a:camera prst="orthographicFront"/>
            <a:lightRig rig="glow" dir="t"/>
          </a:scene3d>
          <a:sp3d prstMaterial="flat"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2" name="자유형: 도형 31"/>
          <p:cNvSpPr/>
          <p:nvPr/>
        </p:nvSpPr>
        <p:spPr>
          <a:xfrm>
            <a:off x="979793" y="993678"/>
            <a:ext cx="80963" cy="36000"/>
          </a:xfrm>
          <a:custGeom>
            <a:avLst/>
            <a:gdLst>
              <a:gd name="connsiteX0" fmla="*/ 0 w 80963"/>
              <a:gd name="connsiteY0" fmla="*/ 0 h 47625"/>
              <a:gd name="connsiteX1" fmla="*/ 38100 w 80963"/>
              <a:gd name="connsiteY1" fmla="*/ 47625 h 47625"/>
              <a:gd name="connsiteX2" fmla="*/ 80963 w 80963"/>
              <a:gd name="connsiteY2" fmla="*/ 0 h 4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963" h="47625">
                <a:moveTo>
                  <a:pt x="0" y="0"/>
                </a:moveTo>
                <a:lnTo>
                  <a:pt x="38100" y="47625"/>
                </a:lnTo>
                <a:lnTo>
                  <a:pt x="80963" y="0"/>
                </a:lnTo>
              </a:path>
            </a:pathLst>
          </a:custGeom>
          <a:noFill/>
          <a:ln w="19050" cap="rnd">
            <a:solidFill>
              <a:srgbClr val="425165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3" name="오른쪽 대괄호 32"/>
          <p:cNvSpPr/>
          <p:nvPr/>
        </p:nvSpPr>
        <p:spPr>
          <a:xfrm>
            <a:off x="941693" y="598842"/>
            <a:ext cx="78484" cy="881062"/>
          </a:xfrm>
          <a:prstGeom prst="rightBracket">
            <a:avLst>
              <a:gd name="adj" fmla="val 561300"/>
            </a:avLst>
          </a:prstGeom>
          <a:ln w="82550" cap="rnd">
            <a:solidFill>
              <a:schemeClr val="tx1">
                <a:lumMod val="95000"/>
                <a:lumOff val="5000"/>
                <a:alpha val="17000"/>
              </a:schemeClr>
            </a:solidFill>
          </a:ln>
          <a:effectLst>
            <a:softEdge rad="317500"/>
          </a:effectLst>
          <a:scene3d>
            <a:camera prst="orthographicFront"/>
            <a:lightRig rig="glow" dir="t"/>
          </a:scene3d>
          <a:sp3d prstMaterial="clear"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53865" y="536536"/>
            <a:ext cx="458013" cy="1173794"/>
            <a:chOff x="575450" y="1259633"/>
            <a:chExt cx="458013" cy="1173794"/>
          </a:xfrm>
        </p:grpSpPr>
        <p:grpSp>
          <p:nvGrpSpPr>
            <p:cNvPr id="20" name="그룹 19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3" name="타원 12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1" name="그룹 20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22" name="타원 21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4" name="오른쪽 대괄호 13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5" name="자유형: 도형 24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오른쪽 대괄호 25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11125537" y="536924"/>
            <a:ext cx="458013" cy="1173794"/>
            <a:chOff x="575450" y="1259633"/>
            <a:chExt cx="458013" cy="1173794"/>
          </a:xfrm>
        </p:grpSpPr>
        <p:grpSp>
          <p:nvGrpSpPr>
            <p:cNvPr id="41" name="그룹 40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49" name="타원 48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0" name="사각형: 둥근 모서리 49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사각형: 둥근 모서리 50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2" name="그룹 41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46" name="타원 45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7" name="사각형: 둥근 모서리 46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8" name="사각형: 둥근 모서리 47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3" name="오른쪽 대괄호 42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4" name="자유형: 도형 43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5" name="오른쪽 대괄호 44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2" name="그룹 51"/>
          <p:cNvGrpSpPr/>
          <p:nvPr/>
        </p:nvGrpSpPr>
        <p:grpSpPr>
          <a:xfrm>
            <a:off x="10876659" y="527504"/>
            <a:ext cx="458013" cy="1173794"/>
            <a:chOff x="575450" y="1259633"/>
            <a:chExt cx="458013" cy="1173794"/>
          </a:xfrm>
        </p:grpSpPr>
        <p:grpSp>
          <p:nvGrpSpPr>
            <p:cNvPr id="53" name="그룹 52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61" name="타원 60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2" name="사각형: 둥근 모서리 61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사각형: 둥근 모서리 62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4" name="그룹 53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58" name="타원 5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9" name="사각형: 둥근 모서리 58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사각형: 둥근 모서리 59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55" name="오른쪽 대괄호 54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6" name="자유형: 도형 55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7" name="오른쪽 대괄호 56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graphicFrame>
        <p:nvGraphicFramePr>
          <p:cNvPr id="115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566738"/>
              </p:ext>
            </p:extLst>
          </p:nvPr>
        </p:nvGraphicFramePr>
        <p:xfrm>
          <a:off x="1121728" y="2169120"/>
          <a:ext cx="9465178" cy="3072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6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8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03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1684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ko-KR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사용 센서</a:t>
                      </a: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ko-KR" altLang="en-US" sz="1200" b="1" i="0" u="none" strike="noStrike" kern="1200" cap="none" spc="0" normalizeH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</a:rPr>
                        <a:t>취득 데이터</a:t>
                      </a:r>
                      <a:endParaRPr kumimoji="0" lang="ko-KR" altLang="en-US" sz="1200" b="1" i="0" u="none" strike="noStrike" kern="1200" cap="none" spc="0" normalizeH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ko-KR" altLang="en-US" sz="1200" b="1" i="0" u="none" strike="noStrike" kern="1200" cap="none" spc="0" normalizeH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</a:rPr>
                        <a:t>데이터 수집 주기</a:t>
                      </a:r>
                      <a:endParaRPr kumimoji="0" lang="ko-KR" altLang="en-US" sz="1200" b="1" i="0" u="none" strike="noStrike" kern="1200" cap="none" spc="0" normalizeH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  <a:defRPr/>
                      </a:pPr>
                      <a:r>
                        <a:rPr lang="en-US" altLang="ko-KR" sz="11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CONTENTS</a:t>
                      </a: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  <a:defRPr/>
                      </a:pPr>
                      <a:r>
                        <a:rPr lang="ko-KR" alt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컨텐츠에 대한 내용을 적어요</a:t>
                      </a: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  <a:defRPr/>
                      </a:pPr>
                      <a:endParaRPr lang="en-US" altLang="ko-KR"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  <a:defRPr/>
                      </a:pPr>
                      <a:r>
                        <a:rPr lang="en-US" altLang="ko-KR" sz="11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CONTENTS</a:t>
                      </a: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컨텐츠에 대한 내용을 적어요</a:t>
                      </a: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endParaRPr lang="en-US" altLang="ko-KR"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  <a:defRPr/>
                      </a:pPr>
                      <a:r>
                        <a:rPr lang="en-US" altLang="ko-KR" sz="11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CONTENTS</a:t>
                      </a: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컨텐츠에 대한 내용을 적어요</a:t>
                      </a: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  <a:defRPr/>
                      </a:pPr>
                      <a:r>
                        <a:rPr lang="en-US" altLang="ko-KR" sz="11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CONTENTS</a:t>
                      </a: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컨텐츠에 대한 내용을 적어요</a:t>
                      </a: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rgbClr val="ADB5C8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2C2D1"/>
            </a:gs>
            <a:gs pos="100000">
              <a:srgbClr val="86899A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그룹 67"/>
          <p:cNvGrpSpPr/>
          <p:nvPr/>
        </p:nvGrpSpPr>
        <p:grpSpPr>
          <a:xfrm>
            <a:off x="278363" y="1096871"/>
            <a:ext cx="11635274" cy="5535178"/>
            <a:chOff x="278363" y="1096871"/>
            <a:chExt cx="11635274" cy="5535178"/>
          </a:xfrm>
        </p:grpSpPr>
        <p:sp>
          <p:nvSpPr>
            <p:cNvPr id="123" name="사각형: 둥근 위쪽 모서리 11"/>
            <p:cNvSpPr/>
            <p:nvPr/>
          </p:nvSpPr>
          <p:spPr>
            <a:xfrm>
              <a:off x="278363" y="1215053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4" name="사각형: 둥근 위쪽 모서리 63"/>
            <p:cNvSpPr/>
            <p:nvPr/>
          </p:nvSpPr>
          <p:spPr>
            <a:xfrm>
              <a:off x="278363" y="1175659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5" name="사각형: 둥근 위쪽 모서리 64"/>
            <p:cNvSpPr/>
            <p:nvPr/>
          </p:nvSpPr>
          <p:spPr>
            <a:xfrm>
              <a:off x="278363" y="1136265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6" name="사각형: 둥근 위쪽 모서리 65"/>
            <p:cNvSpPr/>
            <p:nvPr/>
          </p:nvSpPr>
          <p:spPr>
            <a:xfrm>
              <a:off x="278363" y="1096871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04" name="그룹 103"/>
          <p:cNvGrpSpPr/>
          <p:nvPr/>
        </p:nvGrpSpPr>
        <p:grpSpPr>
          <a:xfrm flipH="1">
            <a:off x="11378961" y="585587"/>
            <a:ext cx="452320" cy="1173794"/>
            <a:chOff x="575450" y="1259633"/>
            <a:chExt cx="452320" cy="1173794"/>
          </a:xfrm>
        </p:grpSpPr>
        <p:grpSp>
          <p:nvGrpSpPr>
            <p:cNvPr id="105" name="그룹 104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12" name="타원 111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3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4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06" name="그룹 105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109" name="타원 108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0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1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107" name="오른쪽 대괄호 106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8" name="오른쪽 대괄호 107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3" name="그룹 92"/>
          <p:cNvGrpSpPr/>
          <p:nvPr/>
        </p:nvGrpSpPr>
        <p:grpSpPr>
          <a:xfrm flipH="1">
            <a:off x="11070041" y="499091"/>
            <a:ext cx="452320" cy="1173794"/>
            <a:chOff x="575450" y="1259633"/>
            <a:chExt cx="452320" cy="1173794"/>
          </a:xfrm>
        </p:grpSpPr>
        <p:grpSp>
          <p:nvGrpSpPr>
            <p:cNvPr id="94" name="그룹 93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01" name="타원 100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2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3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95" name="그룹 94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98" name="타원 9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9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0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96" name="오른쪽 대괄호 95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7" name="오른쪽 대괄호 96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81" name="그룹 80"/>
          <p:cNvGrpSpPr/>
          <p:nvPr/>
        </p:nvGrpSpPr>
        <p:grpSpPr>
          <a:xfrm flipH="1">
            <a:off x="855973" y="542591"/>
            <a:ext cx="452320" cy="1173794"/>
            <a:chOff x="575450" y="1259633"/>
            <a:chExt cx="452320" cy="1173794"/>
          </a:xfrm>
        </p:grpSpPr>
        <p:grpSp>
          <p:nvGrpSpPr>
            <p:cNvPr id="82" name="그룹 81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90" name="타원 89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1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2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83" name="그룹 82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87" name="타원 86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8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9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84" name="오른쪽 대괄호 83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6" name="오른쪽 대괄호 85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69" name="그룹 68"/>
          <p:cNvGrpSpPr/>
          <p:nvPr/>
        </p:nvGrpSpPr>
        <p:grpSpPr>
          <a:xfrm flipH="1">
            <a:off x="563529" y="545812"/>
            <a:ext cx="452320" cy="1173794"/>
            <a:chOff x="575450" y="1259633"/>
            <a:chExt cx="452320" cy="1173794"/>
          </a:xfrm>
        </p:grpSpPr>
        <p:grpSp>
          <p:nvGrpSpPr>
            <p:cNvPr id="70" name="그룹 69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78" name="타원 7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9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0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71" name="그룹 70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75" name="타원 74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6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7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72" name="오른쪽 대괄호 71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4" name="오른쪽 대괄호 73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67" name="그룹 66"/>
          <p:cNvGrpSpPr/>
          <p:nvPr/>
        </p:nvGrpSpPr>
        <p:grpSpPr>
          <a:xfrm>
            <a:off x="278363" y="0"/>
            <a:ext cx="11635274" cy="983865"/>
            <a:chOff x="278363" y="0"/>
            <a:chExt cx="11635274" cy="983865"/>
          </a:xfrm>
        </p:grpSpPr>
        <p:sp>
          <p:nvSpPr>
            <p:cNvPr id="6" name="사각형: 둥근 위쪽 모서리 5"/>
            <p:cNvSpPr/>
            <p:nvPr/>
          </p:nvSpPr>
          <p:spPr>
            <a:xfrm>
              <a:off x="278363" y="60134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사각형: 둥근 위쪽 모서리 7"/>
            <p:cNvSpPr/>
            <p:nvPr/>
          </p:nvSpPr>
          <p:spPr>
            <a:xfrm>
              <a:off x="278363" y="41472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사각형: 둥근 위쪽 모서리 8"/>
            <p:cNvSpPr/>
            <p:nvPr/>
          </p:nvSpPr>
          <p:spPr>
            <a:xfrm>
              <a:off x="278363" y="37324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사각형: 둥근 위쪽 모서리 9"/>
            <p:cNvSpPr/>
            <p:nvPr/>
          </p:nvSpPr>
          <p:spPr>
            <a:xfrm>
              <a:off x="278363" y="18662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사각형: 둥근 위쪽 모서리 10"/>
            <p:cNvSpPr/>
            <p:nvPr/>
          </p:nvSpPr>
          <p:spPr>
            <a:xfrm>
              <a:off x="278363" y="0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latinLnBrk="0"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2800" b="1" i="1" kern="0" dirty="0">
                  <a:solidFill>
                    <a:srgbClr val="626474"/>
                  </a:solidFill>
                  <a:latin typeface="+mn-lt"/>
                  <a:ea typeface="+mn-ea"/>
                  <a:cs typeface="+mn-cs"/>
                </a:rPr>
                <a:t>#06 </a:t>
              </a:r>
              <a:r>
                <a:rPr lang="ko-KR" altLang="en-US" sz="2800" b="1" i="1" kern="0" dirty="0">
                  <a:solidFill>
                    <a:srgbClr val="626474"/>
                  </a:solidFill>
                  <a:latin typeface="+mn-lt"/>
                  <a:ea typeface="+mn-ea"/>
                  <a:cs typeface="+mn-cs"/>
                </a:rPr>
                <a:t>이벤트  대응 </a:t>
              </a:r>
              <a:r>
                <a:rPr lang="ko-KR" altLang="en-US" sz="2800" b="1" i="1" kern="0" dirty="0">
                  <a:solidFill>
                    <a:srgbClr val="626474"/>
                  </a:solidFill>
                </a:rPr>
                <a:t>시나리오</a:t>
              </a:r>
              <a:endParaRPr lang="ko-KR" altLang="en-US" sz="2800" b="1" i="1" kern="0" dirty="0">
                <a:solidFill>
                  <a:srgbClr val="626474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602744" y="531667"/>
            <a:ext cx="452319" cy="286109"/>
            <a:chOff x="575451" y="1259633"/>
            <a:chExt cx="452319" cy="286109"/>
          </a:xfrm>
        </p:grpSpPr>
        <p:sp>
          <p:nvSpPr>
            <p:cNvPr id="37" name="타원 36"/>
            <p:cNvSpPr/>
            <p:nvPr/>
          </p:nvSpPr>
          <p:spPr>
            <a:xfrm>
              <a:off x="849086" y="1259633"/>
              <a:ext cx="130628" cy="13062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" name="사각형: 둥근 모서리 37"/>
            <p:cNvSpPr/>
            <p:nvPr/>
          </p:nvSpPr>
          <p:spPr>
            <a:xfrm rot="18900000">
              <a:off x="575451" y="1329508"/>
              <a:ext cx="452319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" name="사각형: 둥근 모서리 38"/>
            <p:cNvSpPr/>
            <p:nvPr/>
          </p:nvSpPr>
          <p:spPr>
            <a:xfrm rot="18900000">
              <a:off x="758650" y="1299280"/>
              <a:ext cx="201708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74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602743" y="1419352"/>
            <a:ext cx="452319" cy="286109"/>
            <a:chOff x="575451" y="1259633"/>
            <a:chExt cx="452319" cy="286109"/>
          </a:xfrm>
        </p:grpSpPr>
        <p:sp>
          <p:nvSpPr>
            <p:cNvPr id="34" name="타원 33"/>
            <p:cNvSpPr/>
            <p:nvPr/>
          </p:nvSpPr>
          <p:spPr>
            <a:xfrm>
              <a:off x="849086" y="1259633"/>
              <a:ext cx="130628" cy="13062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사각형: 둥근 모서리 34"/>
            <p:cNvSpPr/>
            <p:nvPr/>
          </p:nvSpPr>
          <p:spPr>
            <a:xfrm rot="18900000">
              <a:off x="575451" y="1329508"/>
              <a:ext cx="452319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사각형: 둥근 모서리 35"/>
            <p:cNvSpPr/>
            <p:nvPr/>
          </p:nvSpPr>
          <p:spPr>
            <a:xfrm rot="18900000">
              <a:off x="758650" y="1299280"/>
              <a:ext cx="201708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74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1" name="오른쪽 대괄호 30"/>
          <p:cNvSpPr/>
          <p:nvPr/>
        </p:nvSpPr>
        <p:spPr>
          <a:xfrm>
            <a:off x="941693" y="596981"/>
            <a:ext cx="78484" cy="881062"/>
          </a:xfrm>
          <a:prstGeom prst="rightBracket">
            <a:avLst>
              <a:gd name="adj" fmla="val 561300"/>
            </a:avLst>
          </a:prstGeom>
          <a:ln w="88900" cap="rnd">
            <a:solidFill>
              <a:srgbClr val="B2C2D1"/>
            </a:solidFill>
          </a:ln>
          <a:scene3d>
            <a:camera prst="orthographicFront"/>
            <a:lightRig rig="glow" dir="t"/>
          </a:scene3d>
          <a:sp3d prstMaterial="flat"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" name="자유형: 도형 31"/>
          <p:cNvSpPr/>
          <p:nvPr/>
        </p:nvSpPr>
        <p:spPr>
          <a:xfrm>
            <a:off x="979793" y="993678"/>
            <a:ext cx="80963" cy="36000"/>
          </a:xfrm>
          <a:custGeom>
            <a:avLst/>
            <a:gdLst>
              <a:gd name="connsiteX0" fmla="*/ 0 w 80963"/>
              <a:gd name="connsiteY0" fmla="*/ 0 h 47625"/>
              <a:gd name="connsiteX1" fmla="*/ 38100 w 80963"/>
              <a:gd name="connsiteY1" fmla="*/ 47625 h 47625"/>
              <a:gd name="connsiteX2" fmla="*/ 80963 w 80963"/>
              <a:gd name="connsiteY2" fmla="*/ 0 h 4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963" h="47625">
                <a:moveTo>
                  <a:pt x="0" y="0"/>
                </a:moveTo>
                <a:lnTo>
                  <a:pt x="38100" y="47625"/>
                </a:lnTo>
                <a:lnTo>
                  <a:pt x="80963" y="0"/>
                </a:lnTo>
              </a:path>
            </a:pathLst>
          </a:custGeom>
          <a:noFill/>
          <a:ln w="19050" cap="rnd">
            <a:solidFill>
              <a:srgbClr val="425165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3" name="오른쪽 대괄호 32"/>
          <p:cNvSpPr/>
          <p:nvPr/>
        </p:nvSpPr>
        <p:spPr>
          <a:xfrm>
            <a:off x="941693" y="598842"/>
            <a:ext cx="78484" cy="881062"/>
          </a:xfrm>
          <a:prstGeom prst="rightBracket">
            <a:avLst>
              <a:gd name="adj" fmla="val 561300"/>
            </a:avLst>
          </a:prstGeom>
          <a:ln w="82550" cap="rnd">
            <a:solidFill>
              <a:schemeClr val="tx1">
                <a:lumMod val="95000"/>
                <a:lumOff val="5000"/>
                <a:alpha val="17000"/>
              </a:schemeClr>
            </a:solidFill>
          </a:ln>
          <a:effectLst>
            <a:softEdge rad="317500"/>
          </a:effectLst>
          <a:scene3d>
            <a:camera prst="orthographicFront"/>
            <a:lightRig rig="glow" dir="t"/>
          </a:scene3d>
          <a:sp3d prstMaterial="clear"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53865" y="536536"/>
            <a:ext cx="458013" cy="1173794"/>
            <a:chOff x="575450" y="1259633"/>
            <a:chExt cx="458013" cy="1173794"/>
          </a:xfrm>
        </p:grpSpPr>
        <p:grpSp>
          <p:nvGrpSpPr>
            <p:cNvPr id="20" name="그룹 19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3" name="타원 12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8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21" name="그룹 20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22" name="타원 21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3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4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14" name="오른쪽 대괄호 13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자유형: 도형 24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오른쪽 대괄호 25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11125537" y="536924"/>
            <a:ext cx="458013" cy="1173794"/>
            <a:chOff x="575450" y="1259633"/>
            <a:chExt cx="458013" cy="1173794"/>
          </a:xfrm>
        </p:grpSpPr>
        <p:grpSp>
          <p:nvGrpSpPr>
            <p:cNvPr id="41" name="그룹 40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49" name="타원 48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" name="사각형: 둥근 모서리 49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1" name="사각형: 둥근 모서리 50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42" name="그룹 41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46" name="타원 45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7" name="사각형: 둥근 모서리 46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8" name="사각형: 둥근 모서리 47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3" name="오른쪽 대괄호 42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자유형: 도형 43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오른쪽 대괄호 44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52" name="그룹 51"/>
          <p:cNvGrpSpPr/>
          <p:nvPr/>
        </p:nvGrpSpPr>
        <p:grpSpPr>
          <a:xfrm>
            <a:off x="10876659" y="527504"/>
            <a:ext cx="458013" cy="1173794"/>
            <a:chOff x="575450" y="1259633"/>
            <a:chExt cx="458013" cy="1173794"/>
          </a:xfrm>
        </p:grpSpPr>
        <p:grpSp>
          <p:nvGrpSpPr>
            <p:cNvPr id="53" name="그룹 52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61" name="타원 60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2" name="사각형: 둥근 모서리 61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3" name="사각형: 둥근 모서리 62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54" name="그룹 53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58" name="타원 5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9" name="사각형: 둥근 모서리 58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0" name="사각형: 둥근 모서리 59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55" name="오른쪽 대괄호 54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6" name="자유형: 도형 55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7" name="오른쪽 대괄호 56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15" name="직사각형 33"/>
          <p:cNvSpPr/>
          <p:nvPr/>
        </p:nvSpPr>
        <p:spPr>
          <a:xfrm>
            <a:off x="1285953" y="1096775"/>
            <a:ext cx="9620094" cy="681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>
                <a:latin typeface="+mn-lt"/>
                <a:ea typeface="+mn-ea"/>
                <a:cs typeface="+mn-cs"/>
              </a:defRPr>
            </a:pPr>
            <a:r>
              <a:rPr lang="en-US" altLang="ko-KR" sz="1400" b="1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CONTENTS</a:t>
            </a:r>
          </a:p>
          <a:p>
            <a:pPr algn="ctr">
              <a:lnSpc>
                <a:spcPct val="150000"/>
              </a:lnSpc>
              <a:defRPr>
                <a:latin typeface="+mn-lt"/>
                <a:ea typeface="+mn-ea"/>
                <a:cs typeface="+mn-cs"/>
              </a:defRPr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조건 및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상황에 따른 이벤트 시나리오를 작성해주세요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내용에 따라 페이지 추가 가능합니다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.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1" name="내용 개체 틀 2"/>
          <p:cNvSpPr>
            <a:spLocks noGrp="1"/>
          </p:cNvSpPr>
          <p:nvPr>
            <p:ph idx="1"/>
          </p:nvPr>
        </p:nvSpPr>
        <p:spPr>
          <a:xfrm>
            <a:off x="609601" y="1817225"/>
            <a:ext cx="10972798" cy="4525963"/>
          </a:xfrm>
        </p:spPr>
        <p:txBody>
          <a:bodyPr vert="horz" lIns="91440" tIns="45720" rIns="91440" bIns="45720">
            <a:normAutofit/>
          </a:bodyPr>
          <a:lstStyle/>
          <a:p>
            <a:pPr>
              <a:defRPr/>
            </a:pPr>
            <a:endParaRPr lang="ko-KR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2C2D1"/>
            </a:gs>
            <a:gs pos="100000">
              <a:srgbClr val="86899A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그룹 67"/>
          <p:cNvGrpSpPr/>
          <p:nvPr/>
        </p:nvGrpSpPr>
        <p:grpSpPr>
          <a:xfrm>
            <a:off x="278363" y="1096871"/>
            <a:ext cx="11635274" cy="5535178"/>
            <a:chOff x="278363" y="1096871"/>
            <a:chExt cx="11635274" cy="5535178"/>
          </a:xfrm>
        </p:grpSpPr>
        <p:sp>
          <p:nvSpPr>
            <p:cNvPr id="117" name="사각형: 둥근 위쪽 모서리 11"/>
            <p:cNvSpPr/>
            <p:nvPr/>
          </p:nvSpPr>
          <p:spPr>
            <a:xfrm>
              <a:off x="278363" y="1215053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18" name="사각형: 둥근 위쪽 모서리 63"/>
            <p:cNvSpPr/>
            <p:nvPr/>
          </p:nvSpPr>
          <p:spPr>
            <a:xfrm>
              <a:off x="278363" y="1175659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19" name="사각형: 둥근 위쪽 모서리 64"/>
            <p:cNvSpPr/>
            <p:nvPr/>
          </p:nvSpPr>
          <p:spPr>
            <a:xfrm>
              <a:off x="278363" y="1136265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20" name="사각형: 둥근 위쪽 모서리 65"/>
            <p:cNvSpPr/>
            <p:nvPr/>
          </p:nvSpPr>
          <p:spPr>
            <a:xfrm>
              <a:off x="278363" y="1096871"/>
              <a:ext cx="11635274" cy="5416996"/>
            </a:xfrm>
            <a:prstGeom prst="round2SameRect">
              <a:avLst>
                <a:gd name="adj1" fmla="val 3601"/>
                <a:gd name="adj2" fmla="val 382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04" name="그룹 103"/>
          <p:cNvGrpSpPr/>
          <p:nvPr/>
        </p:nvGrpSpPr>
        <p:grpSpPr>
          <a:xfrm flipH="1">
            <a:off x="11378961" y="585587"/>
            <a:ext cx="452320" cy="1173794"/>
            <a:chOff x="575450" y="1259633"/>
            <a:chExt cx="452320" cy="1173794"/>
          </a:xfrm>
        </p:grpSpPr>
        <p:grpSp>
          <p:nvGrpSpPr>
            <p:cNvPr id="105" name="그룹 104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12" name="타원 111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3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4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06" name="그룹 105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109" name="타원 108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0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1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107" name="오른쪽 대괄호 106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8" name="오른쪽 대괄호 107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3" name="그룹 92"/>
          <p:cNvGrpSpPr/>
          <p:nvPr/>
        </p:nvGrpSpPr>
        <p:grpSpPr>
          <a:xfrm flipH="1">
            <a:off x="11070041" y="499091"/>
            <a:ext cx="452320" cy="1173794"/>
            <a:chOff x="575450" y="1259633"/>
            <a:chExt cx="452320" cy="1173794"/>
          </a:xfrm>
        </p:grpSpPr>
        <p:grpSp>
          <p:nvGrpSpPr>
            <p:cNvPr id="94" name="그룹 93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01" name="타원 100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2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3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95" name="그룹 94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98" name="타원 9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9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0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96" name="오른쪽 대괄호 95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7" name="오른쪽 대괄호 96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81" name="그룹 80"/>
          <p:cNvGrpSpPr/>
          <p:nvPr/>
        </p:nvGrpSpPr>
        <p:grpSpPr>
          <a:xfrm flipH="1">
            <a:off x="855973" y="542591"/>
            <a:ext cx="452320" cy="1173794"/>
            <a:chOff x="575450" y="1259633"/>
            <a:chExt cx="452320" cy="1173794"/>
          </a:xfrm>
        </p:grpSpPr>
        <p:grpSp>
          <p:nvGrpSpPr>
            <p:cNvPr id="82" name="그룹 81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90" name="타원 89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1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2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83" name="그룹 82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87" name="타원 86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8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9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84" name="오른쪽 대괄호 83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6" name="오른쪽 대괄호 85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69" name="그룹 68"/>
          <p:cNvGrpSpPr/>
          <p:nvPr/>
        </p:nvGrpSpPr>
        <p:grpSpPr>
          <a:xfrm flipH="1">
            <a:off x="563529" y="545812"/>
            <a:ext cx="452320" cy="1173794"/>
            <a:chOff x="575450" y="1259633"/>
            <a:chExt cx="452320" cy="1173794"/>
          </a:xfrm>
        </p:grpSpPr>
        <p:grpSp>
          <p:nvGrpSpPr>
            <p:cNvPr id="70" name="그룹 69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78" name="타원 7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9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0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71" name="그룹 70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75" name="타원 74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6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7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 dirty="0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72" name="오른쪽 대괄호 71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4" name="오른쪽 대괄호 73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 dirty="0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67" name="그룹 66"/>
          <p:cNvGrpSpPr/>
          <p:nvPr/>
        </p:nvGrpSpPr>
        <p:grpSpPr>
          <a:xfrm>
            <a:off x="278363" y="0"/>
            <a:ext cx="11635274" cy="983865"/>
            <a:chOff x="278363" y="0"/>
            <a:chExt cx="11635274" cy="983865"/>
          </a:xfrm>
        </p:grpSpPr>
        <p:sp>
          <p:nvSpPr>
            <p:cNvPr id="6" name="사각형: 둥근 위쪽 모서리 5"/>
            <p:cNvSpPr/>
            <p:nvPr/>
          </p:nvSpPr>
          <p:spPr>
            <a:xfrm>
              <a:off x="278363" y="60134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 dirty="0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사각형: 둥근 위쪽 모서리 7"/>
            <p:cNvSpPr/>
            <p:nvPr/>
          </p:nvSpPr>
          <p:spPr>
            <a:xfrm>
              <a:off x="278363" y="41472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 dirty="0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사각형: 둥근 위쪽 모서리 8"/>
            <p:cNvSpPr/>
            <p:nvPr/>
          </p:nvSpPr>
          <p:spPr>
            <a:xfrm>
              <a:off x="278363" y="37324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 dirty="0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사각형: 둥근 위쪽 모서리 9"/>
            <p:cNvSpPr/>
            <p:nvPr/>
          </p:nvSpPr>
          <p:spPr>
            <a:xfrm>
              <a:off x="278363" y="18662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 dirty="0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사각형: 둥근 위쪽 모서리 10"/>
            <p:cNvSpPr/>
            <p:nvPr/>
          </p:nvSpPr>
          <p:spPr>
            <a:xfrm>
              <a:off x="278363" y="0"/>
              <a:ext cx="11635274" cy="923731"/>
            </a:xfrm>
            <a:prstGeom prst="round2SameRect">
              <a:avLst>
                <a:gd name="adj1" fmla="val 0"/>
                <a:gd name="adj2" fmla="val 2424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dist="635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latinLnBrk="0"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2800" b="1" i="1" kern="0" dirty="0">
                  <a:solidFill>
                    <a:srgbClr val="626474"/>
                  </a:solidFill>
                  <a:latin typeface="+mn-lt"/>
                  <a:ea typeface="+mn-ea"/>
                  <a:cs typeface="+mn-cs"/>
                </a:rPr>
                <a:t>#07 </a:t>
              </a:r>
              <a:r>
                <a:rPr lang="ko-KR" altLang="en-US" sz="2800" b="1" i="1" kern="0" dirty="0" err="1">
                  <a:solidFill>
                    <a:srgbClr val="626474"/>
                  </a:solidFill>
                  <a:latin typeface="+mn-lt"/>
                  <a:ea typeface="+mn-ea"/>
                  <a:cs typeface="+mn-cs"/>
                </a:rPr>
                <a:t>대쉬보드</a:t>
              </a:r>
              <a:r>
                <a:rPr lang="ko-KR" altLang="en-US" sz="2800" b="1" i="1" kern="0" dirty="0">
                  <a:solidFill>
                    <a:srgbClr val="626474"/>
                  </a:solidFill>
                  <a:latin typeface="+mn-lt"/>
                  <a:ea typeface="+mn-ea"/>
                  <a:cs typeface="+mn-cs"/>
                </a:rPr>
                <a:t> 구성</a:t>
              </a: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602744" y="531667"/>
            <a:ext cx="452319" cy="286109"/>
            <a:chOff x="575451" y="1259633"/>
            <a:chExt cx="452319" cy="286109"/>
          </a:xfrm>
        </p:grpSpPr>
        <p:sp>
          <p:nvSpPr>
            <p:cNvPr id="37" name="타원 36"/>
            <p:cNvSpPr/>
            <p:nvPr/>
          </p:nvSpPr>
          <p:spPr>
            <a:xfrm>
              <a:off x="849086" y="1259633"/>
              <a:ext cx="130628" cy="13062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" name="사각형: 둥근 모서리 37"/>
            <p:cNvSpPr/>
            <p:nvPr/>
          </p:nvSpPr>
          <p:spPr>
            <a:xfrm rot="18900000">
              <a:off x="575451" y="1329508"/>
              <a:ext cx="452319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" name="사각형: 둥근 모서리 38"/>
            <p:cNvSpPr/>
            <p:nvPr/>
          </p:nvSpPr>
          <p:spPr>
            <a:xfrm rot="18900000">
              <a:off x="758650" y="1299280"/>
              <a:ext cx="201708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74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602743" y="1419352"/>
            <a:ext cx="452319" cy="286109"/>
            <a:chOff x="575451" y="1259633"/>
            <a:chExt cx="452319" cy="286109"/>
          </a:xfrm>
        </p:grpSpPr>
        <p:sp>
          <p:nvSpPr>
            <p:cNvPr id="34" name="타원 33"/>
            <p:cNvSpPr/>
            <p:nvPr/>
          </p:nvSpPr>
          <p:spPr>
            <a:xfrm>
              <a:off x="849086" y="1259633"/>
              <a:ext cx="130628" cy="13062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사각형: 둥근 모서리 34"/>
            <p:cNvSpPr/>
            <p:nvPr/>
          </p:nvSpPr>
          <p:spPr>
            <a:xfrm rot="18900000">
              <a:off x="575451" y="1329508"/>
              <a:ext cx="452319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사각형: 둥근 모서리 35"/>
            <p:cNvSpPr/>
            <p:nvPr/>
          </p:nvSpPr>
          <p:spPr>
            <a:xfrm rot="18900000">
              <a:off x="758650" y="1299280"/>
              <a:ext cx="201708" cy="2162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>
                    <a:alpha val="0"/>
                  </a:schemeClr>
                </a:gs>
                <a:gs pos="74000">
                  <a:schemeClr val="tx1">
                    <a:alpha val="62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1" name="오른쪽 대괄호 30"/>
          <p:cNvSpPr/>
          <p:nvPr/>
        </p:nvSpPr>
        <p:spPr>
          <a:xfrm>
            <a:off x="941693" y="596981"/>
            <a:ext cx="78484" cy="881062"/>
          </a:xfrm>
          <a:prstGeom prst="rightBracket">
            <a:avLst>
              <a:gd name="adj" fmla="val 561300"/>
            </a:avLst>
          </a:prstGeom>
          <a:ln w="88900" cap="rnd">
            <a:solidFill>
              <a:srgbClr val="B2C2D1"/>
            </a:solidFill>
          </a:ln>
          <a:scene3d>
            <a:camera prst="orthographicFront"/>
            <a:lightRig rig="glow" dir="t"/>
          </a:scene3d>
          <a:sp3d prstMaterial="flat"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" name="자유형: 도형 31"/>
          <p:cNvSpPr/>
          <p:nvPr/>
        </p:nvSpPr>
        <p:spPr>
          <a:xfrm>
            <a:off x="979793" y="993678"/>
            <a:ext cx="80963" cy="36000"/>
          </a:xfrm>
          <a:custGeom>
            <a:avLst/>
            <a:gdLst>
              <a:gd name="connsiteX0" fmla="*/ 0 w 80963"/>
              <a:gd name="connsiteY0" fmla="*/ 0 h 47625"/>
              <a:gd name="connsiteX1" fmla="*/ 38100 w 80963"/>
              <a:gd name="connsiteY1" fmla="*/ 47625 h 47625"/>
              <a:gd name="connsiteX2" fmla="*/ 80963 w 80963"/>
              <a:gd name="connsiteY2" fmla="*/ 0 h 4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963" h="47625">
                <a:moveTo>
                  <a:pt x="0" y="0"/>
                </a:moveTo>
                <a:lnTo>
                  <a:pt x="38100" y="47625"/>
                </a:lnTo>
                <a:lnTo>
                  <a:pt x="80963" y="0"/>
                </a:lnTo>
              </a:path>
            </a:pathLst>
          </a:custGeom>
          <a:noFill/>
          <a:ln w="19050" cap="rnd">
            <a:solidFill>
              <a:srgbClr val="425165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3" name="오른쪽 대괄호 32"/>
          <p:cNvSpPr/>
          <p:nvPr/>
        </p:nvSpPr>
        <p:spPr>
          <a:xfrm>
            <a:off x="941693" y="598842"/>
            <a:ext cx="78484" cy="881062"/>
          </a:xfrm>
          <a:prstGeom prst="rightBracket">
            <a:avLst>
              <a:gd name="adj" fmla="val 561300"/>
            </a:avLst>
          </a:prstGeom>
          <a:ln w="82550" cap="rnd">
            <a:solidFill>
              <a:schemeClr val="tx1">
                <a:lumMod val="95000"/>
                <a:lumOff val="5000"/>
                <a:alpha val="17000"/>
              </a:schemeClr>
            </a:solidFill>
          </a:ln>
          <a:effectLst>
            <a:softEdge rad="317500"/>
          </a:effectLst>
          <a:scene3d>
            <a:camera prst="orthographicFront"/>
            <a:lightRig rig="glow" dir="t"/>
          </a:scene3d>
          <a:sp3d prstMaterial="clear"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>
                <a:latin typeface="+mn-lt"/>
                <a:ea typeface="+mn-ea"/>
                <a:cs typeface="+mn-cs"/>
              </a:defRPr>
            </a:pPr>
            <a:endParaRPr lang="ko-KR" altLang="en-US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353865" y="536536"/>
            <a:ext cx="458013" cy="1173794"/>
            <a:chOff x="575450" y="1259633"/>
            <a:chExt cx="458013" cy="1173794"/>
          </a:xfrm>
        </p:grpSpPr>
        <p:grpSp>
          <p:nvGrpSpPr>
            <p:cNvPr id="20" name="그룹 19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13" name="타원 12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8" name="사각형: 둥근 모서리 17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사각형: 둥근 모서리 18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21" name="그룹 20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22" name="타원 21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3" name="사각형: 둥근 모서리 22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4" name="사각형: 둥근 모서리 23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14" name="오른쪽 대괄호 13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자유형: 도형 24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오른쪽 대괄호 25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11125537" y="536924"/>
            <a:ext cx="458013" cy="1173794"/>
            <a:chOff x="575450" y="1259633"/>
            <a:chExt cx="458013" cy="1173794"/>
          </a:xfrm>
        </p:grpSpPr>
        <p:grpSp>
          <p:nvGrpSpPr>
            <p:cNvPr id="41" name="그룹 40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49" name="타원 48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" name="사각형: 둥근 모서리 49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1" name="사각형: 둥근 모서리 50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42" name="그룹 41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46" name="타원 45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7" name="사각형: 둥근 모서리 46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8" name="사각형: 둥근 모서리 47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3" name="오른쪽 대괄호 42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자유형: 도형 43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오른쪽 대괄호 44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52" name="그룹 51"/>
          <p:cNvGrpSpPr/>
          <p:nvPr/>
        </p:nvGrpSpPr>
        <p:grpSpPr>
          <a:xfrm>
            <a:off x="10876659" y="527504"/>
            <a:ext cx="458013" cy="1173794"/>
            <a:chOff x="575450" y="1259633"/>
            <a:chExt cx="458013" cy="1173794"/>
          </a:xfrm>
        </p:grpSpPr>
        <p:grpSp>
          <p:nvGrpSpPr>
            <p:cNvPr id="53" name="그룹 52"/>
            <p:cNvGrpSpPr/>
            <p:nvPr/>
          </p:nvGrpSpPr>
          <p:grpSpPr>
            <a:xfrm>
              <a:off x="575451" y="1259633"/>
              <a:ext cx="452319" cy="286109"/>
              <a:chOff x="575451" y="1259633"/>
              <a:chExt cx="452319" cy="286109"/>
            </a:xfrm>
          </p:grpSpPr>
          <p:sp>
            <p:nvSpPr>
              <p:cNvPr id="61" name="타원 60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2" name="사각형: 둥근 모서리 61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3" name="사각형: 둥근 모서리 62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54" name="그룹 53"/>
            <p:cNvGrpSpPr/>
            <p:nvPr/>
          </p:nvGrpSpPr>
          <p:grpSpPr>
            <a:xfrm>
              <a:off x="575450" y="2147318"/>
              <a:ext cx="452319" cy="286109"/>
              <a:chOff x="575451" y="1259633"/>
              <a:chExt cx="452319" cy="286109"/>
            </a:xfrm>
          </p:grpSpPr>
          <p:sp>
            <p:nvSpPr>
              <p:cNvPr id="58" name="타원 57"/>
              <p:cNvSpPr/>
              <p:nvPr/>
            </p:nvSpPr>
            <p:spPr>
              <a:xfrm>
                <a:off x="849086" y="1259633"/>
                <a:ext cx="130628" cy="13062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9" name="사각형: 둥근 모서리 58"/>
              <p:cNvSpPr/>
              <p:nvPr/>
            </p:nvSpPr>
            <p:spPr>
              <a:xfrm rot="18900000">
                <a:off x="575451" y="1329508"/>
                <a:ext cx="452319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0" name="사각형: 둥근 모서리 59"/>
              <p:cNvSpPr/>
              <p:nvPr/>
            </p:nvSpPr>
            <p:spPr>
              <a:xfrm rot="18900000">
                <a:off x="758650" y="1299280"/>
                <a:ext cx="201708" cy="216234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74000">
                    <a:schemeClr val="tx1">
                      <a:alpha val="62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solidFill>
                    <a:prstClr val="white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55" name="오른쪽 대괄호 54"/>
            <p:cNvSpPr/>
            <p:nvPr/>
          </p:nvSpPr>
          <p:spPr>
            <a:xfrm>
              <a:off x="914400" y="1324947"/>
              <a:ext cx="78484" cy="881062"/>
            </a:xfrm>
            <a:prstGeom prst="rightBracket">
              <a:avLst>
                <a:gd name="adj" fmla="val 561300"/>
              </a:avLst>
            </a:prstGeom>
            <a:ln w="88900" cap="rnd">
              <a:solidFill>
                <a:srgbClr val="B2C2D1"/>
              </a:solidFill>
            </a:ln>
            <a:scene3d>
              <a:camera prst="orthographicFront"/>
              <a:lightRig rig="glow" dir="t"/>
            </a:scene3d>
            <a:sp3d prstMaterial="flat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6" name="자유형: 도형 55"/>
            <p:cNvSpPr/>
            <p:nvPr/>
          </p:nvSpPr>
          <p:spPr>
            <a:xfrm>
              <a:off x="952500" y="1721644"/>
              <a:ext cx="80963" cy="36000"/>
            </a:xfrm>
            <a:custGeom>
              <a:avLst/>
              <a:gdLst>
                <a:gd name="connsiteX0" fmla="*/ 0 w 80963"/>
                <a:gd name="connsiteY0" fmla="*/ 0 h 47625"/>
                <a:gd name="connsiteX1" fmla="*/ 38100 w 80963"/>
                <a:gd name="connsiteY1" fmla="*/ 47625 h 47625"/>
                <a:gd name="connsiteX2" fmla="*/ 80963 w 80963"/>
                <a:gd name="connsiteY2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3" h="47625">
                  <a:moveTo>
                    <a:pt x="0" y="0"/>
                  </a:moveTo>
                  <a:lnTo>
                    <a:pt x="38100" y="47625"/>
                  </a:lnTo>
                  <a:lnTo>
                    <a:pt x="80963" y="0"/>
                  </a:lnTo>
                </a:path>
              </a:pathLst>
            </a:custGeom>
            <a:noFill/>
            <a:ln w="19050" cap="rnd">
              <a:solidFill>
                <a:srgbClr val="425165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7" name="오른쪽 대괄호 56"/>
            <p:cNvSpPr/>
            <p:nvPr/>
          </p:nvSpPr>
          <p:spPr>
            <a:xfrm>
              <a:off x="914400" y="1326808"/>
              <a:ext cx="78484" cy="881062"/>
            </a:xfrm>
            <a:prstGeom prst="rightBracket">
              <a:avLst>
                <a:gd name="adj" fmla="val 561300"/>
              </a:avLst>
            </a:prstGeom>
            <a:ln w="82550" cap="rnd">
              <a:solidFill>
                <a:schemeClr val="tx1">
                  <a:lumMod val="95000"/>
                  <a:lumOff val="5000"/>
                  <a:alpha val="17000"/>
                </a:schemeClr>
              </a:solidFill>
            </a:ln>
            <a:effectLst>
              <a:softEdge rad="317500"/>
            </a:effectLst>
            <a:scene3d>
              <a:camera prst="orthographicFront"/>
              <a:lightRig rig="glow" dir="t"/>
            </a:scene3d>
            <a:sp3d prstMaterial="clear"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prstClr val="black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15" name="직사각형 33"/>
          <p:cNvSpPr/>
          <p:nvPr/>
        </p:nvSpPr>
        <p:spPr>
          <a:xfrm>
            <a:off x="1285953" y="1108832"/>
            <a:ext cx="9620094" cy="681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>
                <a:latin typeface="+mn-lt"/>
                <a:ea typeface="+mn-ea"/>
                <a:cs typeface="+mn-cs"/>
              </a:defRPr>
            </a:pPr>
            <a:r>
              <a:rPr lang="en-US" altLang="ko-KR" sz="1400" b="1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CONTENTS</a:t>
            </a:r>
          </a:p>
          <a:p>
            <a:pPr algn="ctr">
              <a:lnSpc>
                <a:spcPct val="150000"/>
              </a:lnSpc>
              <a:defRPr>
                <a:latin typeface="+mn-lt"/>
                <a:ea typeface="+mn-ea"/>
                <a:cs typeface="+mn-cs"/>
              </a:defRPr>
            </a:pP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완성된 </a:t>
            </a:r>
            <a:r>
              <a:rPr lang="ko-KR" altLang="en-US" sz="1200" dirty="0" err="1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노드레드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 </a:t>
            </a:r>
            <a:r>
              <a:rPr lang="ko-KR" altLang="en-US" sz="1200" dirty="0" err="1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대쉬보드를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 보여주세요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.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rPr>
              <a:t> </a:t>
            </a:r>
            <a:r>
              <a:rPr lang="ko-KR" altLang="en-US" sz="1200" dirty="0">
                <a:solidFill>
                  <a:prstClr val="white">
                    <a:lumMod val="50000"/>
                  </a:prstClr>
                </a:solidFill>
              </a:rPr>
              <a:t>내용에 따라 페이지 추가 가능합니다</a:t>
            </a:r>
            <a:r>
              <a:rPr lang="en-US" altLang="ko-KR" sz="1200" dirty="0">
                <a:solidFill>
                  <a:prstClr val="white">
                    <a:lumMod val="50000"/>
                  </a:prstClr>
                </a:solidFill>
              </a:rPr>
              <a:t>.</a:t>
            </a:r>
            <a:endParaRPr lang="en-US" altLang="ko-KR" sz="1200" dirty="0">
              <a:solidFill>
                <a:prstClr val="white">
                  <a:lumMod val="50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1" name="내용 개체 틀 2"/>
          <p:cNvSpPr>
            <a:spLocks noGrp="1"/>
          </p:cNvSpPr>
          <p:nvPr>
            <p:ph idx="1"/>
          </p:nvPr>
        </p:nvSpPr>
        <p:spPr>
          <a:xfrm>
            <a:off x="609601" y="1817225"/>
            <a:ext cx="10972798" cy="4525963"/>
          </a:xfrm>
        </p:spPr>
        <p:txBody>
          <a:bodyPr vert="horz" lIns="91440" tIns="45720" rIns="91440" bIns="45720">
            <a:normAutofit/>
          </a:bodyPr>
          <a:lstStyle/>
          <a:p>
            <a:pPr>
              <a:defRPr/>
            </a:pPr>
            <a:endParaRPr lang="ko-KR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theme/theme1.xml><?xml version="1.0" encoding="utf-8"?>
<a:theme xmlns:a="http://schemas.openxmlformats.org/drawing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255</Words>
  <Application>Microsoft Office PowerPoint</Application>
  <PresentationFormat>와이드스크린</PresentationFormat>
  <Paragraphs>56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5" baseType="lpstr">
      <vt:lpstr>Arial</vt:lpstr>
      <vt:lpstr>Calibri</vt:lpstr>
      <vt:lpstr>한컴오피스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Yang Jaesam</cp:lastModifiedBy>
  <cp:revision>33</cp:revision>
  <dcterms:created xsi:type="dcterms:W3CDTF">2021-05-30T14:40:46Z</dcterms:created>
  <dcterms:modified xsi:type="dcterms:W3CDTF">2021-06-07T14:43:39Z</dcterms:modified>
  <cp:version/>
</cp:coreProperties>
</file>